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73" r:id="rId6"/>
  </p:sldMasterIdLst>
  <p:notesMasterIdLst>
    <p:notesMasterId r:id="rId48"/>
  </p:notesMasterIdLst>
  <p:sldIdLst>
    <p:sldId id="256" r:id="rId7"/>
    <p:sldId id="345" r:id="rId8"/>
    <p:sldId id="311" r:id="rId9"/>
    <p:sldId id="341" r:id="rId10"/>
    <p:sldId id="343" r:id="rId11"/>
    <p:sldId id="357" r:id="rId12"/>
    <p:sldId id="358" r:id="rId13"/>
    <p:sldId id="391" r:id="rId14"/>
    <p:sldId id="392" r:id="rId15"/>
    <p:sldId id="257" r:id="rId16"/>
    <p:sldId id="348" r:id="rId17"/>
    <p:sldId id="350" r:id="rId18"/>
    <p:sldId id="351" r:id="rId19"/>
    <p:sldId id="352" r:id="rId20"/>
    <p:sldId id="354" r:id="rId21"/>
    <p:sldId id="353" r:id="rId22"/>
    <p:sldId id="355" r:id="rId23"/>
    <p:sldId id="356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8" r:id="rId32"/>
    <p:sldId id="367" r:id="rId33"/>
    <p:sldId id="372" r:id="rId34"/>
    <p:sldId id="373" r:id="rId35"/>
    <p:sldId id="374" r:id="rId36"/>
    <p:sldId id="384" r:id="rId37"/>
    <p:sldId id="385" r:id="rId38"/>
    <p:sldId id="386" r:id="rId39"/>
    <p:sldId id="387" r:id="rId40"/>
    <p:sldId id="388" r:id="rId41"/>
    <p:sldId id="389" r:id="rId42"/>
    <p:sldId id="379" r:id="rId43"/>
    <p:sldId id="382" r:id="rId44"/>
    <p:sldId id="383" r:id="rId45"/>
    <p:sldId id="39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A6ED"/>
    <a:srgbClr val="E1FDFE"/>
    <a:srgbClr val="055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CDF14-6486-408F-8475-C5297F5A1E62}" v="1830" dt="2023-12-15T19:32:18.308"/>
    <p1510:client id="{F0AE5406-AC37-2139-44E0-7DB615DEE352}" v="27" dt="2023-12-14T21:31:34.2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226" autoAdjust="0"/>
  </p:normalViewPr>
  <p:slideViewPr>
    <p:cSldViewPr snapToGrid="0" showGuides="1">
      <p:cViewPr>
        <p:scale>
          <a:sx n="66" d="100"/>
          <a:sy n="66" d="100"/>
        </p:scale>
        <p:origin x="1493" y="490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F4134-5616-40EA-95E0-B389BB86BF82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18537-D240-4528-8090-831E9A0EB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00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3514845" y="914400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80" r:id="rId7"/>
    <p:sldLayoutId id="2147483681" r:id="rId8"/>
    <p:sldLayoutId id="2147483682" r:id="rId9"/>
    <p:sldLayoutId id="2147483684" r:id="rId10"/>
    <p:sldLayoutId id="2147483686" r:id="rId11"/>
    <p:sldLayoutId id="2147483687" r:id="rId12"/>
    <p:sldLayoutId id="2147483688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47C899-AB47-672E-A038-C0D6F80E806D}"/>
              </a:ext>
            </a:extLst>
          </p:cNvPr>
          <p:cNvSpPr/>
          <p:nvPr/>
        </p:nvSpPr>
        <p:spPr>
          <a:xfrm>
            <a:off x="929195" y="518234"/>
            <a:ext cx="10333610" cy="118374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/>
              </a:rPr>
              <a:t>Modules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11400" y="5811322"/>
            <a:ext cx="12191858" cy="37702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1850">
                <a:solidFill>
                  <a:schemeClr val="bg1"/>
                </a:solidFill>
                <a:cs typeface="Arial"/>
              </a:rPr>
              <a:t>Code snippets of the implemented modules</a:t>
            </a:r>
            <a:endParaRPr lang="en-US" altLang="ko-KR" sz="18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824AD4F-CE5C-EB37-7CC0-45EBD8C1C937}"/>
              </a:ext>
            </a:extLst>
          </p:cNvPr>
          <p:cNvGrpSpPr/>
          <p:nvPr/>
        </p:nvGrpSpPr>
        <p:grpSpPr>
          <a:xfrm>
            <a:off x="159264" y="127505"/>
            <a:ext cx="5595548" cy="958096"/>
            <a:chOff x="5800477" y="3669744"/>
            <a:chExt cx="5595548" cy="95809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08B50D3-89A5-D5C8-98D5-3EABB4145CA2}"/>
                </a:ext>
              </a:extLst>
            </p:cNvPr>
            <p:cNvSpPr txBox="1"/>
            <p:nvPr/>
          </p:nvSpPr>
          <p:spPr>
            <a:xfrm>
              <a:off x="6967237" y="4087237"/>
              <a:ext cx="44287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dirty="0">
                  <a:solidFill>
                    <a:schemeClr val="accent3">
                      <a:lumMod val="75000"/>
                    </a:schemeClr>
                  </a:solidFill>
                  <a:cs typeface="Arial"/>
                </a:rPr>
                <a:t>Code snippets of the implemented modules.</a:t>
              </a:r>
              <a:endParaRPr lang="en-US" altLang="ko-KR" sz="1200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390FEDF-9030-40BC-38A7-D8FC4AD5630A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3">
                      <a:lumMod val="5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accent3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FCA54C8-1846-82A5-190D-0E4C7EBCB21D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00ABDC1-E7DC-3A48-FA4A-50F2F84CF883}"/>
              </a:ext>
            </a:extLst>
          </p:cNvPr>
          <p:cNvGrpSpPr/>
          <p:nvPr/>
        </p:nvGrpSpPr>
        <p:grpSpPr>
          <a:xfrm>
            <a:off x="78579" y="1177405"/>
            <a:ext cx="4030770" cy="4478656"/>
            <a:chOff x="159265" y="1189672"/>
            <a:chExt cx="4030770" cy="447865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489FE3-2636-E105-E235-3A7ACCE0619C}"/>
                </a:ext>
              </a:extLst>
            </p:cNvPr>
            <p:cNvGrpSpPr/>
            <p:nvPr/>
          </p:nvGrpSpPr>
          <p:grpSpPr>
            <a:xfrm>
              <a:off x="159265" y="1189672"/>
              <a:ext cx="4030770" cy="4478656"/>
              <a:chOff x="548226" y="342079"/>
              <a:chExt cx="5440770" cy="6257605"/>
            </a:xfrm>
            <a:solidFill>
              <a:srgbClr val="0AA6ED"/>
            </a:solidFill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F3329EA-34CD-559A-2A69-D8C07FEFFD40}"/>
                  </a:ext>
                </a:extLst>
              </p:cNvPr>
              <p:cNvSpPr/>
              <p:nvPr userDrawn="1"/>
            </p:nvSpPr>
            <p:spPr>
              <a:xfrm>
                <a:off x="1417714" y="1769386"/>
                <a:ext cx="3472774" cy="3472774"/>
              </a:xfrm>
              <a:prstGeom prst="roundRect">
                <a:avLst>
                  <a:gd name="adj" fmla="val 51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A754B70-4928-C0CD-6C18-5DCD09409BFA}"/>
                  </a:ext>
                </a:extLst>
              </p:cNvPr>
              <p:cNvGrpSpPr/>
              <p:nvPr userDrawn="1"/>
            </p:nvGrpSpPr>
            <p:grpSpPr>
              <a:xfrm>
                <a:off x="1266074" y="342079"/>
                <a:ext cx="3753546" cy="1535752"/>
                <a:chOff x="1373078" y="342079"/>
                <a:chExt cx="3753546" cy="1535752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E58FD51D-4218-BFC1-6BDA-5AD273DECDED}"/>
                    </a:ext>
                  </a:extLst>
                </p:cNvPr>
                <p:cNvSpPr/>
                <p:nvPr/>
              </p:nvSpPr>
              <p:spPr>
                <a:xfrm flipH="1">
                  <a:off x="1945338" y="395212"/>
                  <a:ext cx="546385" cy="1482619"/>
                </a:xfrm>
                <a:custGeom>
                  <a:avLst/>
                  <a:gdLst>
                    <a:gd name="connsiteX0" fmla="*/ 172666 w 1002965"/>
                    <a:gd name="connsiteY0" fmla="*/ 2721517 h 2721551"/>
                    <a:gd name="connsiteX1" fmla="*/ 216272 w 1002965"/>
                    <a:gd name="connsiteY1" fmla="*/ 2678572 h 2721551"/>
                    <a:gd name="connsiteX2" fmla="*/ 210986 w 1002965"/>
                    <a:gd name="connsiteY2" fmla="*/ 2373992 h 2721551"/>
                    <a:gd name="connsiteX3" fmla="*/ 201076 w 1002965"/>
                    <a:gd name="connsiteY3" fmla="*/ 2371349 h 2721551"/>
                    <a:gd name="connsiteX4" fmla="*/ 163416 w 1002965"/>
                    <a:gd name="connsiteY4" fmla="*/ 2332368 h 2721551"/>
                    <a:gd name="connsiteX5" fmla="*/ 163416 w 1002965"/>
                    <a:gd name="connsiteY5" fmla="*/ 711687 h 2721551"/>
                    <a:gd name="connsiteX6" fmla="*/ 199754 w 1002965"/>
                    <a:gd name="connsiteY6" fmla="*/ 674027 h 2721551"/>
                    <a:gd name="connsiteX7" fmla="*/ 909339 w 1002965"/>
                    <a:gd name="connsiteY7" fmla="*/ 674688 h 2721551"/>
                    <a:gd name="connsiteX8" fmla="*/ 943035 w 1002965"/>
                    <a:gd name="connsiteY8" fmla="*/ 639671 h 2721551"/>
                    <a:gd name="connsiteX9" fmla="*/ 941053 w 1002965"/>
                    <a:gd name="connsiteY9" fmla="*/ 222113 h 2721551"/>
                    <a:gd name="connsiteX10" fmla="*/ 964177 w 1002965"/>
                    <a:gd name="connsiteY10" fmla="*/ 176525 h 2721551"/>
                    <a:gd name="connsiteX11" fmla="*/ 995229 w 1002965"/>
                    <a:gd name="connsiteY11" fmla="*/ 58921 h 2721551"/>
                    <a:gd name="connsiteX12" fmla="*/ 894804 w 1002965"/>
                    <a:gd name="connsiteY12" fmla="*/ 780 h 2721551"/>
                    <a:gd name="connsiteX13" fmla="*/ 813538 w 1002965"/>
                    <a:gd name="connsiteY13" fmla="*/ 80724 h 2721551"/>
                    <a:gd name="connsiteX14" fmla="*/ 867055 w 1002965"/>
                    <a:gd name="connsiteY14" fmla="*/ 187096 h 2721551"/>
                    <a:gd name="connsiteX15" fmla="*/ 886876 w 1002965"/>
                    <a:gd name="connsiteY15" fmla="*/ 218809 h 2721551"/>
                    <a:gd name="connsiteX16" fmla="*/ 886876 w 1002965"/>
                    <a:gd name="connsiteY16" fmla="*/ 590780 h 2721551"/>
                    <a:gd name="connsiteX17" fmla="*/ 857144 w 1002965"/>
                    <a:gd name="connsiteY17" fmla="*/ 619850 h 2721551"/>
                    <a:gd name="connsiteX18" fmla="*/ 123114 w 1002965"/>
                    <a:gd name="connsiteY18" fmla="*/ 617208 h 2721551"/>
                    <a:gd name="connsiteX19" fmla="*/ 88758 w 1002965"/>
                    <a:gd name="connsiteY19" fmla="*/ 650242 h 2721551"/>
                    <a:gd name="connsiteX20" fmla="*/ 89418 w 1002965"/>
                    <a:gd name="connsiteY20" fmla="*/ 2329726 h 2721551"/>
                    <a:gd name="connsiteX21" fmla="*/ 89418 w 1002965"/>
                    <a:gd name="connsiteY21" fmla="*/ 2353511 h 2721551"/>
                    <a:gd name="connsiteX22" fmla="*/ 72240 w 1002965"/>
                    <a:gd name="connsiteY22" fmla="*/ 2370689 h 2721551"/>
                    <a:gd name="connsiteX23" fmla="*/ 5510 w 1002965"/>
                    <a:gd name="connsiteY23" fmla="*/ 2372671 h 2721551"/>
                    <a:gd name="connsiteX24" fmla="*/ 6171 w 1002965"/>
                    <a:gd name="connsiteY24" fmla="*/ 2388527 h 2721551"/>
                    <a:gd name="connsiteX25" fmla="*/ 225 w 1002965"/>
                    <a:gd name="connsiteY25" fmla="*/ 2687822 h 2721551"/>
                    <a:gd name="connsiteX26" fmla="*/ 34581 w 1002965"/>
                    <a:gd name="connsiteY26" fmla="*/ 2721517 h 2721551"/>
                    <a:gd name="connsiteX27" fmla="*/ 172666 w 1002965"/>
                    <a:gd name="connsiteY27" fmla="*/ 2721517 h 2721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02965" h="2721551">
                      <a:moveTo>
                        <a:pt x="172666" y="2721517"/>
                      </a:moveTo>
                      <a:cubicBezTo>
                        <a:pt x="215611" y="2721517"/>
                        <a:pt x="215611" y="2720856"/>
                        <a:pt x="216272" y="2678572"/>
                      </a:cubicBezTo>
                      <a:cubicBezTo>
                        <a:pt x="217593" y="2576825"/>
                        <a:pt x="205040" y="2475739"/>
                        <a:pt x="210986" y="2373992"/>
                      </a:cubicBezTo>
                      <a:cubicBezTo>
                        <a:pt x="207683" y="2373331"/>
                        <a:pt x="204379" y="2371349"/>
                        <a:pt x="201076" y="2371349"/>
                      </a:cubicBezTo>
                      <a:cubicBezTo>
                        <a:pt x="163416" y="2368707"/>
                        <a:pt x="163416" y="2369367"/>
                        <a:pt x="163416" y="2332368"/>
                      </a:cubicBezTo>
                      <a:cubicBezTo>
                        <a:pt x="163416" y="1791921"/>
                        <a:pt x="163416" y="1252134"/>
                        <a:pt x="163416" y="711687"/>
                      </a:cubicBezTo>
                      <a:cubicBezTo>
                        <a:pt x="163416" y="669402"/>
                        <a:pt x="157470" y="674027"/>
                        <a:pt x="199754" y="674027"/>
                      </a:cubicBezTo>
                      <a:cubicBezTo>
                        <a:pt x="436282" y="674027"/>
                        <a:pt x="672811" y="674688"/>
                        <a:pt x="909339" y="674688"/>
                      </a:cubicBezTo>
                      <a:cubicBezTo>
                        <a:pt x="943695" y="674688"/>
                        <a:pt x="943695" y="674688"/>
                        <a:pt x="943035" y="639671"/>
                      </a:cubicBezTo>
                      <a:cubicBezTo>
                        <a:pt x="942374" y="500265"/>
                        <a:pt x="942374" y="360858"/>
                        <a:pt x="941053" y="222113"/>
                      </a:cubicBezTo>
                      <a:cubicBezTo>
                        <a:pt x="941053" y="201631"/>
                        <a:pt x="945017" y="188417"/>
                        <a:pt x="964177" y="176525"/>
                      </a:cubicBezTo>
                      <a:cubicBezTo>
                        <a:pt x="1000515" y="153401"/>
                        <a:pt x="1012407" y="102527"/>
                        <a:pt x="995229" y="58921"/>
                      </a:cubicBezTo>
                      <a:cubicBezTo>
                        <a:pt x="979373" y="17298"/>
                        <a:pt x="941713" y="-4505"/>
                        <a:pt x="894804" y="780"/>
                      </a:cubicBezTo>
                      <a:cubicBezTo>
                        <a:pt x="851859" y="5405"/>
                        <a:pt x="822128" y="34476"/>
                        <a:pt x="813538" y="80724"/>
                      </a:cubicBezTo>
                      <a:cubicBezTo>
                        <a:pt x="805610" y="125651"/>
                        <a:pt x="826752" y="169918"/>
                        <a:pt x="867055" y="187096"/>
                      </a:cubicBezTo>
                      <a:cubicBezTo>
                        <a:pt x="883572" y="193703"/>
                        <a:pt x="886876" y="202292"/>
                        <a:pt x="886876" y="218809"/>
                      </a:cubicBezTo>
                      <a:cubicBezTo>
                        <a:pt x="886215" y="343020"/>
                        <a:pt x="885554" y="467230"/>
                        <a:pt x="886876" y="590780"/>
                      </a:cubicBezTo>
                      <a:cubicBezTo>
                        <a:pt x="886876" y="615226"/>
                        <a:pt x="880269" y="620511"/>
                        <a:pt x="857144" y="619850"/>
                      </a:cubicBezTo>
                      <a:cubicBezTo>
                        <a:pt x="612688" y="618529"/>
                        <a:pt x="368231" y="619190"/>
                        <a:pt x="123114" y="617208"/>
                      </a:cubicBezTo>
                      <a:cubicBezTo>
                        <a:pt x="97347" y="617208"/>
                        <a:pt x="88758" y="621832"/>
                        <a:pt x="88758" y="650242"/>
                      </a:cubicBezTo>
                      <a:cubicBezTo>
                        <a:pt x="90079" y="1209850"/>
                        <a:pt x="89418" y="1770118"/>
                        <a:pt x="89418" y="2329726"/>
                      </a:cubicBezTo>
                      <a:cubicBezTo>
                        <a:pt x="89418" y="2337654"/>
                        <a:pt x="88758" y="2345582"/>
                        <a:pt x="89418" y="2353511"/>
                      </a:cubicBezTo>
                      <a:cubicBezTo>
                        <a:pt x="90079" y="2366064"/>
                        <a:pt x="85454" y="2370689"/>
                        <a:pt x="72240" y="2370689"/>
                      </a:cubicBezTo>
                      <a:cubicBezTo>
                        <a:pt x="49777" y="2370689"/>
                        <a:pt x="27974" y="2367385"/>
                        <a:pt x="5510" y="2372671"/>
                      </a:cubicBezTo>
                      <a:cubicBezTo>
                        <a:pt x="5510" y="2377956"/>
                        <a:pt x="6171" y="2383242"/>
                        <a:pt x="6171" y="2388527"/>
                      </a:cubicBezTo>
                      <a:cubicBezTo>
                        <a:pt x="10135" y="2488292"/>
                        <a:pt x="-1757" y="2588057"/>
                        <a:pt x="225" y="2687822"/>
                      </a:cubicBezTo>
                      <a:cubicBezTo>
                        <a:pt x="885" y="2713589"/>
                        <a:pt x="8814" y="2722178"/>
                        <a:pt x="34581" y="2721517"/>
                      </a:cubicBezTo>
                      <a:cubicBezTo>
                        <a:pt x="81490" y="2720195"/>
                        <a:pt x="127078" y="2721517"/>
                        <a:pt x="172666" y="272151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210209F2-42F1-1A55-D6B2-E2791CFE6E0D}"/>
                    </a:ext>
                  </a:extLst>
                </p:cNvPr>
                <p:cNvSpPr/>
                <p:nvPr/>
              </p:nvSpPr>
              <p:spPr>
                <a:xfrm flipH="1">
                  <a:off x="2788787" y="342079"/>
                  <a:ext cx="130800" cy="1535752"/>
                </a:xfrm>
                <a:custGeom>
                  <a:avLst/>
                  <a:gdLst>
                    <a:gd name="connsiteX0" fmla="*/ 208346 w 240102"/>
                    <a:gd name="connsiteY0" fmla="*/ 2818424 h 2819084"/>
                    <a:gd name="connsiteX1" fmla="*/ 240059 w 240102"/>
                    <a:gd name="connsiteY1" fmla="*/ 2785390 h 2819084"/>
                    <a:gd name="connsiteX2" fmla="*/ 240059 w 240102"/>
                    <a:gd name="connsiteY2" fmla="*/ 2641358 h 2819084"/>
                    <a:gd name="connsiteX3" fmla="*/ 240059 w 240102"/>
                    <a:gd name="connsiteY3" fmla="*/ 2518470 h 2819084"/>
                    <a:gd name="connsiteX4" fmla="*/ 189846 w 240102"/>
                    <a:gd name="connsiteY4" fmla="*/ 2468917 h 2819084"/>
                    <a:gd name="connsiteX5" fmla="*/ 156151 w 240102"/>
                    <a:gd name="connsiteY5" fmla="*/ 2435222 h 2819084"/>
                    <a:gd name="connsiteX6" fmla="*/ 156812 w 240102"/>
                    <a:gd name="connsiteY6" fmla="*/ 215291 h 2819084"/>
                    <a:gd name="connsiteX7" fmla="*/ 173990 w 240102"/>
                    <a:gd name="connsiteY7" fmla="*/ 153186 h 2819084"/>
                    <a:gd name="connsiteX8" fmla="*/ 141616 w 240102"/>
                    <a:gd name="connsiteY8" fmla="*/ 11137 h 2819084"/>
                    <a:gd name="connsiteX9" fmla="*/ 8816 w 240102"/>
                    <a:gd name="connsiteY9" fmla="*/ 56725 h 2819084"/>
                    <a:gd name="connsiteX10" fmla="*/ 68940 w 240102"/>
                    <a:gd name="connsiteY10" fmla="*/ 192167 h 2819084"/>
                    <a:gd name="connsiteX11" fmla="*/ 84135 w 240102"/>
                    <a:gd name="connsiteY11" fmla="*/ 222559 h 2819084"/>
                    <a:gd name="connsiteX12" fmla="*/ 84796 w 240102"/>
                    <a:gd name="connsiteY12" fmla="*/ 2437204 h 2819084"/>
                    <a:gd name="connsiteX13" fmla="*/ 53743 w 240102"/>
                    <a:gd name="connsiteY13" fmla="*/ 2467596 h 2819084"/>
                    <a:gd name="connsiteX14" fmla="*/ 29958 w 240102"/>
                    <a:gd name="connsiteY14" fmla="*/ 2491381 h 2819084"/>
                    <a:gd name="connsiteX15" fmla="*/ 30619 w 240102"/>
                    <a:gd name="connsiteY15" fmla="*/ 2641358 h 2819084"/>
                    <a:gd name="connsiteX16" fmla="*/ 30619 w 240102"/>
                    <a:gd name="connsiteY16" fmla="*/ 2788032 h 2819084"/>
                    <a:gd name="connsiteX17" fmla="*/ 61672 w 240102"/>
                    <a:gd name="connsiteY17" fmla="*/ 2819085 h 2819084"/>
                    <a:gd name="connsiteX18" fmla="*/ 208346 w 240102"/>
                    <a:gd name="connsiteY18" fmla="*/ 2818424 h 2819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0102" h="2819084">
                      <a:moveTo>
                        <a:pt x="208346" y="2818424"/>
                      </a:moveTo>
                      <a:cubicBezTo>
                        <a:pt x="234113" y="2819085"/>
                        <a:pt x="240720" y="2808514"/>
                        <a:pt x="240059" y="2785390"/>
                      </a:cubicBezTo>
                      <a:cubicBezTo>
                        <a:pt x="238737" y="2737159"/>
                        <a:pt x="240059" y="2689589"/>
                        <a:pt x="240059" y="2641358"/>
                      </a:cubicBezTo>
                      <a:cubicBezTo>
                        <a:pt x="240059" y="2600395"/>
                        <a:pt x="240059" y="2559432"/>
                        <a:pt x="240059" y="2518470"/>
                      </a:cubicBezTo>
                      <a:cubicBezTo>
                        <a:pt x="240059" y="2468257"/>
                        <a:pt x="240059" y="2466275"/>
                        <a:pt x="189846" y="2468917"/>
                      </a:cubicBezTo>
                      <a:cubicBezTo>
                        <a:pt x="162758" y="2470239"/>
                        <a:pt x="156151" y="2462971"/>
                        <a:pt x="156151" y="2435222"/>
                      </a:cubicBezTo>
                      <a:cubicBezTo>
                        <a:pt x="156812" y="1695245"/>
                        <a:pt x="156812" y="955268"/>
                        <a:pt x="156812" y="215291"/>
                      </a:cubicBezTo>
                      <a:cubicBezTo>
                        <a:pt x="156812" y="192828"/>
                        <a:pt x="159454" y="173668"/>
                        <a:pt x="173990" y="153186"/>
                      </a:cubicBezTo>
                      <a:cubicBezTo>
                        <a:pt x="207685" y="106277"/>
                        <a:pt x="189185" y="35583"/>
                        <a:pt x="141616" y="11137"/>
                      </a:cubicBezTo>
                      <a:cubicBezTo>
                        <a:pt x="90742" y="-14630"/>
                        <a:pt x="29958" y="5851"/>
                        <a:pt x="8816" y="56725"/>
                      </a:cubicBezTo>
                      <a:cubicBezTo>
                        <a:pt x="-14969" y="113544"/>
                        <a:pt x="10798" y="174989"/>
                        <a:pt x="68940" y="192167"/>
                      </a:cubicBezTo>
                      <a:cubicBezTo>
                        <a:pt x="89421" y="198113"/>
                        <a:pt x="84135" y="210666"/>
                        <a:pt x="84135" y="222559"/>
                      </a:cubicBezTo>
                      <a:cubicBezTo>
                        <a:pt x="84135" y="960554"/>
                        <a:pt x="84135" y="1698549"/>
                        <a:pt x="84796" y="2437204"/>
                      </a:cubicBezTo>
                      <a:cubicBezTo>
                        <a:pt x="84796" y="2461650"/>
                        <a:pt x="78189" y="2471560"/>
                        <a:pt x="53743" y="2467596"/>
                      </a:cubicBezTo>
                      <a:cubicBezTo>
                        <a:pt x="35244" y="2464953"/>
                        <a:pt x="29298" y="2472221"/>
                        <a:pt x="29958" y="2491381"/>
                      </a:cubicBezTo>
                      <a:cubicBezTo>
                        <a:pt x="31280" y="2541594"/>
                        <a:pt x="30619" y="2591146"/>
                        <a:pt x="30619" y="2641358"/>
                      </a:cubicBezTo>
                      <a:cubicBezTo>
                        <a:pt x="30619" y="2690250"/>
                        <a:pt x="31940" y="2739141"/>
                        <a:pt x="30619" y="2788032"/>
                      </a:cubicBezTo>
                      <a:cubicBezTo>
                        <a:pt x="29958" y="2811817"/>
                        <a:pt x="39208" y="2819085"/>
                        <a:pt x="61672" y="2819085"/>
                      </a:cubicBezTo>
                      <a:cubicBezTo>
                        <a:pt x="110563" y="2817103"/>
                        <a:pt x="159454" y="2817103"/>
                        <a:pt x="208346" y="281842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95FDAD0-9A01-AE5D-CFBB-159F60B77AE7}"/>
                    </a:ext>
                  </a:extLst>
                </p:cNvPr>
                <p:cNvSpPr/>
                <p:nvPr/>
              </p:nvSpPr>
              <p:spPr>
                <a:xfrm flipH="1">
                  <a:off x="1373078" y="1091819"/>
                  <a:ext cx="733965" cy="786012"/>
                </a:xfrm>
                <a:custGeom>
                  <a:avLst/>
                  <a:gdLst>
                    <a:gd name="connsiteX0" fmla="*/ 136802 w 1347294"/>
                    <a:gd name="connsiteY0" fmla="*/ 78466 h 1442833"/>
                    <a:gd name="connsiteX1" fmla="*/ 138123 w 1347294"/>
                    <a:gd name="connsiteY1" fmla="*/ 512542 h 1442833"/>
                    <a:gd name="connsiteX2" fmla="*/ 138784 w 1347294"/>
                    <a:gd name="connsiteY2" fmla="*/ 1066864 h 1442833"/>
                    <a:gd name="connsiteX3" fmla="*/ 113677 w 1347294"/>
                    <a:gd name="connsiteY3" fmla="*/ 1092631 h 1442833"/>
                    <a:gd name="connsiteX4" fmla="*/ 25145 w 1347294"/>
                    <a:gd name="connsiteY4" fmla="*/ 1091970 h 1442833"/>
                    <a:gd name="connsiteX5" fmla="*/ 38 w 1347294"/>
                    <a:gd name="connsiteY5" fmla="*/ 1115094 h 1442833"/>
                    <a:gd name="connsiteX6" fmla="*/ 699 w 1347294"/>
                    <a:gd name="connsiteY6" fmla="*/ 1265072 h 1442833"/>
                    <a:gd name="connsiteX7" fmla="*/ 699 w 1347294"/>
                    <a:gd name="connsiteY7" fmla="*/ 1414389 h 1442833"/>
                    <a:gd name="connsiteX8" fmla="*/ 29109 w 1347294"/>
                    <a:gd name="connsiteY8" fmla="*/ 1442799 h 1442833"/>
                    <a:gd name="connsiteX9" fmla="*/ 181068 w 1347294"/>
                    <a:gd name="connsiteY9" fmla="*/ 1442799 h 1442833"/>
                    <a:gd name="connsiteX10" fmla="*/ 210139 w 1347294"/>
                    <a:gd name="connsiteY10" fmla="*/ 1412407 h 1442833"/>
                    <a:gd name="connsiteX11" fmla="*/ 210139 w 1347294"/>
                    <a:gd name="connsiteY11" fmla="*/ 1265733 h 1442833"/>
                    <a:gd name="connsiteX12" fmla="*/ 209478 w 1347294"/>
                    <a:gd name="connsiteY12" fmla="*/ 1113112 h 1442833"/>
                    <a:gd name="connsiteX13" fmla="*/ 205514 w 1347294"/>
                    <a:gd name="connsiteY13" fmla="*/ 1093952 h 1442833"/>
                    <a:gd name="connsiteX14" fmla="*/ 191639 w 1347294"/>
                    <a:gd name="connsiteY14" fmla="*/ 1064221 h 1442833"/>
                    <a:gd name="connsiteX15" fmla="*/ 190979 w 1347294"/>
                    <a:gd name="connsiteY15" fmla="*/ 148500 h 1442833"/>
                    <a:gd name="connsiteX16" fmla="*/ 220049 w 1347294"/>
                    <a:gd name="connsiteY16" fmla="*/ 118768 h 1442833"/>
                    <a:gd name="connsiteX17" fmla="*/ 1133128 w 1347294"/>
                    <a:gd name="connsiteY17" fmla="*/ 118768 h 1442833"/>
                    <a:gd name="connsiteX18" fmla="*/ 1166162 w 1347294"/>
                    <a:gd name="connsiteY18" fmla="*/ 139911 h 1442833"/>
                    <a:gd name="connsiteX19" fmla="*/ 1267909 w 1347294"/>
                    <a:gd name="connsiteY19" fmla="*/ 194748 h 1442833"/>
                    <a:gd name="connsiteX20" fmla="*/ 1345211 w 1347294"/>
                    <a:gd name="connsiteY20" fmla="*/ 120090 h 1442833"/>
                    <a:gd name="connsiteX21" fmla="*/ 1299623 w 1347294"/>
                    <a:gd name="connsiteY21" fmla="*/ 11736 h 1442833"/>
                    <a:gd name="connsiteX22" fmla="*/ 1185983 w 1347294"/>
                    <a:gd name="connsiteY22" fmla="*/ 27593 h 1442833"/>
                    <a:gd name="connsiteX23" fmla="*/ 1142378 w 1347294"/>
                    <a:gd name="connsiteY23" fmla="*/ 45431 h 1442833"/>
                    <a:gd name="connsiteX24" fmla="*/ 170497 w 1347294"/>
                    <a:gd name="connsiteY24" fmla="*/ 44110 h 1442833"/>
                    <a:gd name="connsiteX25" fmla="*/ 136802 w 1347294"/>
                    <a:gd name="connsiteY25" fmla="*/ 78466 h 14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347294" h="1442833">
                      <a:moveTo>
                        <a:pt x="136802" y="78466"/>
                      </a:moveTo>
                      <a:cubicBezTo>
                        <a:pt x="138784" y="223158"/>
                        <a:pt x="138123" y="367850"/>
                        <a:pt x="138123" y="512542"/>
                      </a:cubicBezTo>
                      <a:cubicBezTo>
                        <a:pt x="138123" y="697536"/>
                        <a:pt x="138123" y="881870"/>
                        <a:pt x="138784" y="1066864"/>
                      </a:cubicBezTo>
                      <a:cubicBezTo>
                        <a:pt x="138784" y="1086024"/>
                        <a:pt x="134820" y="1093952"/>
                        <a:pt x="113677" y="1092631"/>
                      </a:cubicBezTo>
                      <a:cubicBezTo>
                        <a:pt x="84607" y="1090649"/>
                        <a:pt x="54876" y="1093292"/>
                        <a:pt x="25145" y="1091970"/>
                      </a:cubicBezTo>
                      <a:cubicBezTo>
                        <a:pt x="7306" y="1091309"/>
                        <a:pt x="-623" y="1095274"/>
                        <a:pt x="38" y="1115094"/>
                      </a:cubicBezTo>
                      <a:cubicBezTo>
                        <a:pt x="1359" y="1165307"/>
                        <a:pt x="699" y="1214859"/>
                        <a:pt x="699" y="1265072"/>
                      </a:cubicBezTo>
                      <a:cubicBezTo>
                        <a:pt x="699" y="1314624"/>
                        <a:pt x="1359" y="1364837"/>
                        <a:pt x="699" y="1414389"/>
                      </a:cubicBezTo>
                      <a:cubicBezTo>
                        <a:pt x="699" y="1434870"/>
                        <a:pt x="7966" y="1443459"/>
                        <a:pt x="29109" y="1442799"/>
                      </a:cubicBezTo>
                      <a:cubicBezTo>
                        <a:pt x="79982" y="1442138"/>
                        <a:pt x="130856" y="1442138"/>
                        <a:pt x="181068" y="1442799"/>
                      </a:cubicBezTo>
                      <a:cubicBezTo>
                        <a:pt x="203532" y="1443459"/>
                        <a:pt x="210799" y="1434210"/>
                        <a:pt x="210139" y="1412407"/>
                      </a:cubicBezTo>
                      <a:cubicBezTo>
                        <a:pt x="209478" y="1363515"/>
                        <a:pt x="210139" y="1314624"/>
                        <a:pt x="210139" y="1265733"/>
                      </a:cubicBezTo>
                      <a:cubicBezTo>
                        <a:pt x="210139" y="1214859"/>
                        <a:pt x="210139" y="1163986"/>
                        <a:pt x="209478" y="1113112"/>
                      </a:cubicBezTo>
                      <a:cubicBezTo>
                        <a:pt x="209478" y="1106506"/>
                        <a:pt x="213442" y="1095274"/>
                        <a:pt x="205514" y="1093952"/>
                      </a:cubicBezTo>
                      <a:cubicBezTo>
                        <a:pt x="186354" y="1089327"/>
                        <a:pt x="191639" y="1075453"/>
                        <a:pt x="191639" y="1064221"/>
                      </a:cubicBezTo>
                      <a:cubicBezTo>
                        <a:pt x="191639" y="758981"/>
                        <a:pt x="191639" y="453740"/>
                        <a:pt x="190979" y="148500"/>
                      </a:cubicBezTo>
                      <a:cubicBezTo>
                        <a:pt x="190979" y="125375"/>
                        <a:pt x="195604" y="118768"/>
                        <a:pt x="220049" y="118768"/>
                      </a:cubicBezTo>
                      <a:cubicBezTo>
                        <a:pt x="524629" y="119429"/>
                        <a:pt x="829209" y="119429"/>
                        <a:pt x="1133128" y="118768"/>
                      </a:cubicBezTo>
                      <a:cubicBezTo>
                        <a:pt x="1150306" y="118768"/>
                        <a:pt x="1159555" y="122072"/>
                        <a:pt x="1166162" y="139911"/>
                      </a:cubicBezTo>
                      <a:cubicBezTo>
                        <a:pt x="1182019" y="182195"/>
                        <a:pt x="1219679" y="200694"/>
                        <a:pt x="1267909" y="194748"/>
                      </a:cubicBezTo>
                      <a:cubicBezTo>
                        <a:pt x="1306890" y="190123"/>
                        <a:pt x="1337282" y="161053"/>
                        <a:pt x="1345211" y="120090"/>
                      </a:cubicBezTo>
                      <a:cubicBezTo>
                        <a:pt x="1353799" y="74502"/>
                        <a:pt x="1335300" y="31557"/>
                        <a:pt x="1299623" y="11736"/>
                      </a:cubicBezTo>
                      <a:cubicBezTo>
                        <a:pt x="1262624" y="-8085"/>
                        <a:pt x="1212411" y="-2799"/>
                        <a:pt x="1185983" y="27593"/>
                      </a:cubicBezTo>
                      <a:cubicBezTo>
                        <a:pt x="1173430" y="42128"/>
                        <a:pt x="1160216" y="45431"/>
                        <a:pt x="1142378" y="45431"/>
                      </a:cubicBezTo>
                      <a:cubicBezTo>
                        <a:pt x="818638" y="44771"/>
                        <a:pt x="494237" y="45431"/>
                        <a:pt x="170497" y="44110"/>
                      </a:cubicBezTo>
                      <a:cubicBezTo>
                        <a:pt x="146052" y="46092"/>
                        <a:pt x="136141" y="49396"/>
                        <a:pt x="136802" y="78466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B70455D1-B6C2-C285-82E7-8402C57D8BA4}"/>
                    </a:ext>
                  </a:extLst>
                </p:cNvPr>
                <p:cNvSpPr/>
                <p:nvPr/>
              </p:nvSpPr>
              <p:spPr>
                <a:xfrm flipH="1">
                  <a:off x="3557029" y="726738"/>
                  <a:ext cx="453728" cy="1151093"/>
                </a:xfrm>
                <a:custGeom>
                  <a:avLst/>
                  <a:gdLst>
                    <a:gd name="connsiteX0" fmla="*/ 67744 w 832880"/>
                    <a:gd name="connsiteY0" fmla="*/ 190334 h 2112990"/>
                    <a:gd name="connsiteX1" fmla="*/ 85582 w 832880"/>
                    <a:gd name="connsiteY1" fmla="*/ 219405 h 2112990"/>
                    <a:gd name="connsiteX2" fmla="*/ 84922 w 832880"/>
                    <a:gd name="connsiteY2" fmla="*/ 1012237 h 2112990"/>
                    <a:gd name="connsiteX3" fmla="*/ 115974 w 832880"/>
                    <a:gd name="connsiteY3" fmla="*/ 1042629 h 2112990"/>
                    <a:gd name="connsiteX4" fmla="*/ 651797 w 832880"/>
                    <a:gd name="connsiteY4" fmla="*/ 1041308 h 2112990"/>
                    <a:gd name="connsiteX5" fmla="*/ 683510 w 832880"/>
                    <a:gd name="connsiteY5" fmla="*/ 1074343 h 2112990"/>
                    <a:gd name="connsiteX6" fmla="*/ 682849 w 832880"/>
                    <a:gd name="connsiteY6" fmla="*/ 1711912 h 2112990"/>
                    <a:gd name="connsiteX7" fmla="*/ 634619 w 832880"/>
                    <a:gd name="connsiteY7" fmla="*/ 1762125 h 2112990"/>
                    <a:gd name="connsiteX8" fmla="*/ 626691 w 832880"/>
                    <a:gd name="connsiteY8" fmla="*/ 1764107 h 2112990"/>
                    <a:gd name="connsiteX9" fmla="*/ 627351 w 832880"/>
                    <a:gd name="connsiteY9" fmla="*/ 1799124 h 2112990"/>
                    <a:gd name="connsiteX10" fmla="*/ 622066 w 832880"/>
                    <a:gd name="connsiteY10" fmla="*/ 2081900 h 2112990"/>
                    <a:gd name="connsiteX11" fmla="*/ 653118 w 832880"/>
                    <a:gd name="connsiteY11" fmla="*/ 2112953 h 2112990"/>
                    <a:gd name="connsiteX12" fmla="*/ 805739 w 832880"/>
                    <a:gd name="connsiteY12" fmla="*/ 2112953 h 2112990"/>
                    <a:gd name="connsiteX13" fmla="*/ 832827 w 832880"/>
                    <a:gd name="connsiteY13" fmla="*/ 2083222 h 2112990"/>
                    <a:gd name="connsiteX14" fmla="*/ 830845 w 832880"/>
                    <a:gd name="connsiteY14" fmla="*/ 1765428 h 2112990"/>
                    <a:gd name="connsiteX15" fmla="*/ 770061 w 832880"/>
                    <a:gd name="connsiteY15" fmla="*/ 1762785 h 2112990"/>
                    <a:gd name="connsiteX16" fmla="*/ 737026 w 832880"/>
                    <a:gd name="connsiteY16" fmla="*/ 1731072 h 2112990"/>
                    <a:gd name="connsiteX17" fmla="*/ 738348 w 832880"/>
                    <a:gd name="connsiteY17" fmla="*/ 1016202 h 2112990"/>
                    <a:gd name="connsiteX18" fmla="*/ 709938 w 832880"/>
                    <a:gd name="connsiteY18" fmla="*/ 988452 h 2112990"/>
                    <a:gd name="connsiteX19" fmla="*/ 187990 w 832880"/>
                    <a:gd name="connsiteY19" fmla="*/ 989774 h 2112990"/>
                    <a:gd name="connsiteX20" fmla="*/ 157598 w 832880"/>
                    <a:gd name="connsiteY20" fmla="*/ 958721 h 2112990"/>
                    <a:gd name="connsiteX21" fmla="*/ 158259 w 832880"/>
                    <a:gd name="connsiteY21" fmla="*/ 214119 h 2112990"/>
                    <a:gd name="connsiteX22" fmla="*/ 174776 w 832880"/>
                    <a:gd name="connsiteY22" fmla="*/ 152014 h 2112990"/>
                    <a:gd name="connsiteX23" fmla="*/ 140420 w 832880"/>
                    <a:gd name="connsiteY23" fmla="*/ 10626 h 2112990"/>
                    <a:gd name="connsiteX24" fmla="*/ 9603 w 832880"/>
                    <a:gd name="connsiteY24" fmla="*/ 55553 h 2112990"/>
                    <a:gd name="connsiteX25" fmla="*/ 67744 w 832880"/>
                    <a:gd name="connsiteY25" fmla="*/ 190334 h 2112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32880" h="2112990">
                      <a:moveTo>
                        <a:pt x="67744" y="190334"/>
                      </a:moveTo>
                      <a:cubicBezTo>
                        <a:pt x="86243" y="195620"/>
                        <a:pt x="85582" y="206191"/>
                        <a:pt x="85582" y="219405"/>
                      </a:cubicBezTo>
                      <a:cubicBezTo>
                        <a:pt x="85582" y="483682"/>
                        <a:pt x="85582" y="747960"/>
                        <a:pt x="84922" y="1012237"/>
                      </a:cubicBezTo>
                      <a:cubicBezTo>
                        <a:pt x="84922" y="1037344"/>
                        <a:pt x="92189" y="1042629"/>
                        <a:pt x="115974" y="1042629"/>
                      </a:cubicBezTo>
                      <a:cubicBezTo>
                        <a:pt x="294362" y="1041969"/>
                        <a:pt x="472749" y="1042629"/>
                        <a:pt x="651797" y="1041308"/>
                      </a:cubicBezTo>
                      <a:cubicBezTo>
                        <a:pt x="678885" y="1041308"/>
                        <a:pt x="683510" y="1049236"/>
                        <a:pt x="683510" y="1074343"/>
                      </a:cubicBezTo>
                      <a:cubicBezTo>
                        <a:pt x="682849" y="1287086"/>
                        <a:pt x="682849" y="1499168"/>
                        <a:pt x="682849" y="1711912"/>
                      </a:cubicBezTo>
                      <a:cubicBezTo>
                        <a:pt x="682849" y="1759482"/>
                        <a:pt x="682849" y="1759482"/>
                        <a:pt x="634619" y="1762125"/>
                      </a:cubicBezTo>
                      <a:cubicBezTo>
                        <a:pt x="631976" y="1762125"/>
                        <a:pt x="629333" y="1763446"/>
                        <a:pt x="626691" y="1764107"/>
                      </a:cubicBezTo>
                      <a:cubicBezTo>
                        <a:pt x="626691" y="1775999"/>
                        <a:pt x="627351" y="1787231"/>
                        <a:pt x="627351" y="1799124"/>
                      </a:cubicBezTo>
                      <a:cubicBezTo>
                        <a:pt x="625369" y="1893603"/>
                        <a:pt x="624048" y="1988082"/>
                        <a:pt x="622066" y="2081900"/>
                      </a:cubicBezTo>
                      <a:cubicBezTo>
                        <a:pt x="621405" y="2105025"/>
                        <a:pt x="629333" y="2113614"/>
                        <a:pt x="653118" y="2112953"/>
                      </a:cubicBezTo>
                      <a:cubicBezTo>
                        <a:pt x="703992" y="2111632"/>
                        <a:pt x="754865" y="2111632"/>
                        <a:pt x="805739" y="2112953"/>
                      </a:cubicBezTo>
                      <a:cubicBezTo>
                        <a:pt x="828202" y="2113614"/>
                        <a:pt x="833488" y="2105685"/>
                        <a:pt x="832827" y="2083222"/>
                      </a:cubicBezTo>
                      <a:cubicBezTo>
                        <a:pt x="830845" y="1977511"/>
                        <a:pt x="831506" y="1871139"/>
                        <a:pt x="830845" y="1765428"/>
                      </a:cubicBezTo>
                      <a:cubicBezTo>
                        <a:pt x="811024" y="1758821"/>
                        <a:pt x="789882" y="1761464"/>
                        <a:pt x="770061" y="1762785"/>
                      </a:cubicBezTo>
                      <a:cubicBezTo>
                        <a:pt x="744955" y="1764767"/>
                        <a:pt x="737026" y="1757500"/>
                        <a:pt x="737026" y="1731072"/>
                      </a:cubicBezTo>
                      <a:cubicBezTo>
                        <a:pt x="738348" y="1492562"/>
                        <a:pt x="737687" y="1254712"/>
                        <a:pt x="738348" y="1016202"/>
                      </a:cubicBezTo>
                      <a:cubicBezTo>
                        <a:pt x="738348" y="993738"/>
                        <a:pt x="731741" y="987792"/>
                        <a:pt x="709938" y="988452"/>
                      </a:cubicBezTo>
                      <a:cubicBezTo>
                        <a:pt x="536175" y="989113"/>
                        <a:pt x="361752" y="988452"/>
                        <a:pt x="187990" y="989774"/>
                      </a:cubicBezTo>
                      <a:cubicBezTo>
                        <a:pt x="162883" y="989774"/>
                        <a:pt x="156937" y="982506"/>
                        <a:pt x="157598" y="958721"/>
                      </a:cubicBezTo>
                      <a:cubicBezTo>
                        <a:pt x="158259" y="710300"/>
                        <a:pt x="158259" y="462540"/>
                        <a:pt x="158259" y="214119"/>
                      </a:cubicBezTo>
                      <a:cubicBezTo>
                        <a:pt x="158259" y="191656"/>
                        <a:pt x="160901" y="172496"/>
                        <a:pt x="174776" y="152014"/>
                      </a:cubicBezTo>
                      <a:cubicBezTo>
                        <a:pt x="207150" y="104444"/>
                        <a:pt x="188651" y="34411"/>
                        <a:pt x="140420" y="10626"/>
                      </a:cubicBezTo>
                      <a:cubicBezTo>
                        <a:pt x="90207" y="-14481"/>
                        <a:pt x="30084" y="6662"/>
                        <a:pt x="9603" y="55553"/>
                      </a:cubicBezTo>
                      <a:cubicBezTo>
                        <a:pt x="-15504" y="111051"/>
                        <a:pt x="10263" y="173156"/>
                        <a:pt x="67744" y="19033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60CEE87D-CB89-8CB4-0E6B-C8E6ADF02233}"/>
                    </a:ext>
                  </a:extLst>
                </p:cNvPr>
                <p:cNvSpPr/>
                <p:nvPr/>
              </p:nvSpPr>
              <p:spPr>
                <a:xfrm flipH="1">
                  <a:off x="3167873" y="933829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A250B7F0-0202-8336-BE5A-0ACB04E93A63}"/>
                    </a:ext>
                  </a:extLst>
                </p:cNvPr>
                <p:cNvSpPr/>
                <p:nvPr/>
              </p:nvSpPr>
              <p:spPr>
                <a:xfrm flipH="1">
                  <a:off x="4378571" y="156600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722DE25B-646C-29D0-9667-0A32BDEB706E}"/>
                    </a:ext>
                  </a:extLst>
                </p:cNvPr>
                <p:cNvSpPr/>
                <p:nvPr/>
              </p:nvSpPr>
              <p:spPr>
                <a:xfrm flipH="1">
                  <a:off x="3982857" y="1418093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5950EC9-0E1D-E06B-2AA6-56C015929CE4}"/>
                  </a:ext>
                </a:extLst>
              </p:cNvPr>
              <p:cNvGrpSpPr/>
              <p:nvPr userDrawn="1"/>
            </p:nvGrpSpPr>
            <p:grpSpPr>
              <a:xfrm>
                <a:off x="1298308" y="5139374"/>
                <a:ext cx="3556005" cy="1460310"/>
                <a:chOff x="1405312" y="5139374"/>
                <a:chExt cx="3556005" cy="1460310"/>
              </a:xfrm>
              <a:grpFill/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97DC5DCB-5153-8F65-057E-027AED6E9531}"/>
                    </a:ext>
                  </a:extLst>
                </p:cNvPr>
                <p:cNvSpPr/>
                <p:nvPr/>
              </p:nvSpPr>
              <p:spPr>
                <a:xfrm flipH="1">
                  <a:off x="3177489" y="5139374"/>
                  <a:ext cx="556980" cy="1460310"/>
                </a:xfrm>
                <a:custGeom>
                  <a:avLst/>
                  <a:gdLst>
                    <a:gd name="connsiteX0" fmla="*/ 985486 w 1022414"/>
                    <a:gd name="connsiteY0" fmla="*/ 1487 h 2680599"/>
                    <a:gd name="connsiteX1" fmla="*/ 822295 w 1022414"/>
                    <a:gd name="connsiteY1" fmla="*/ 1487 h 2680599"/>
                    <a:gd name="connsiteX2" fmla="*/ 787278 w 1022414"/>
                    <a:gd name="connsiteY2" fmla="*/ 37164 h 2680599"/>
                    <a:gd name="connsiteX3" fmla="*/ 787278 w 1022414"/>
                    <a:gd name="connsiteY3" fmla="*/ 160053 h 2680599"/>
                    <a:gd name="connsiteX4" fmla="*/ 799170 w 1022414"/>
                    <a:gd name="connsiteY4" fmla="*/ 191766 h 2680599"/>
                    <a:gd name="connsiteX5" fmla="*/ 799831 w 1022414"/>
                    <a:gd name="connsiteY5" fmla="*/ 312013 h 2680599"/>
                    <a:gd name="connsiteX6" fmla="*/ 853347 w 1022414"/>
                    <a:gd name="connsiteY6" fmla="*/ 364207 h 2680599"/>
                    <a:gd name="connsiteX7" fmla="*/ 887043 w 1022414"/>
                    <a:gd name="connsiteY7" fmla="*/ 397903 h 2680599"/>
                    <a:gd name="connsiteX8" fmla="*/ 886382 w 1022414"/>
                    <a:gd name="connsiteY8" fmla="*/ 2472481 h 2680599"/>
                    <a:gd name="connsiteX9" fmla="*/ 841455 w 1022414"/>
                    <a:gd name="connsiteY9" fmla="*/ 2516087 h 2680599"/>
                    <a:gd name="connsiteX10" fmla="*/ 190672 w 1022414"/>
                    <a:gd name="connsiteY10" fmla="*/ 2516087 h 2680599"/>
                    <a:gd name="connsiteX11" fmla="*/ 151691 w 1022414"/>
                    <a:gd name="connsiteY11" fmla="*/ 2503533 h 2680599"/>
                    <a:gd name="connsiteX12" fmla="*/ 52587 w 1022414"/>
                    <a:gd name="connsiteY12" fmla="*/ 2494284 h 2680599"/>
                    <a:gd name="connsiteX13" fmla="*/ 392 w 1022414"/>
                    <a:gd name="connsiteY13" fmla="*/ 2574889 h 2680599"/>
                    <a:gd name="connsiteX14" fmla="*/ 65801 w 1022414"/>
                    <a:gd name="connsiteY14" fmla="*/ 2680600 h 2680599"/>
                    <a:gd name="connsiteX15" fmla="*/ 119317 w 1022414"/>
                    <a:gd name="connsiteY15" fmla="*/ 2680600 h 2680599"/>
                    <a:gd name="connsiteX16" fmla="*/ 184725 w 1022414"/>
                    <a:gd name="connsiteY16" fmla="*/ 2612548 h 2680599"/>
                    <a:gd name="connsiteX17" fmla="*/ 216439 w 1022414"/>
                    <a:gd name="connsiteY17" fmla="*/ 2588103 h 2680599"/>
                    <a:gd name="connsiteX18" fmla="*/ 832205 w 1022414"/>
                    <a:gd name="connsiteY18" fmla="*/ 2589424 h 2680599"/>
                    <a:gd name="connsiteX19" fmla="*/ 934613 w 1022414"/>
                    <a:gd name="connsiteY19" fmla="*/ 2551764 h 2680599"/>
                    <a:gd name="connsiteX20" fmla="*/ 959058 w 1022414"/>
                    <a:gd name="connsiteY20" fmla="*/ 2497587 h 2680599"/>
                    <a:gd name="connsiteX21" fmla="*/ 958397 w 1022414"/>
                    <a:gd name="connsiteY21" fmla="*/ 395921 h 2680599"/>
                    <a:gd name="connsiteX22" fmla="*/ 987468 w 1022414"/>
                    <a:gd name="connsiteY22" fmla="*/ 364207 h 2680599"/>
                    <a:gd name="connsiteX23" fmla="*/ 1009271 w 1022414"/>
                    <a:gd name="connsiteY23" fmla="*/ 341083 h 2680599"/>
                    <a:gd name="connsiteX24" fmla="*/ 1009271 w 1022414"/>
                    <a:gd name="connsiteY24" fmla="*/ 191106 h 2680599"/>
                    <a:gd name="connsiteX25" fmla="*/ 1021163 w 1022414"/>
                    <a:gd name="connsiteY25" fmla="*/ 162035 h 2680599"/>
                    <a:gd name="connsiteX26" fmla="*/ 1021163 w 1022414"/>
                    <a:gd name="connsiteY26" fmla="*/ 33861 h 2680599"/>
                    <a:gd name="connsiteX27" fmla="*/ 985486 w 1022414"/>
                    <a:gd name="connsiteY27" fmla="*/ 1487 h 2680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22414" h="2680599">
                      <a:moveTo>
                        <a:pt x="985486" y="1487"/>
                      </a:moveTo>
                      <a:cubicBezTo>
                        <a:pt x="931309" y="-496"/>
                        <a:pt x="876472" y="-496"/>
                        <a:pt x="822295" y="1487"/>
                      </a:cubicBezTo>
                      <a:cubicBezTo>
                        <a:pt x="793885" y="2808"/>
                        <a:pt x="787939" y="8754"/>
                        <a:pt x="787278" y="37164"/>
                      </a:cubicBezTo>
                      <a:cubicBezTo>
                        <a:pt x="785296" y="78127"/>
                        <a:pt x="785957" y="119090"/>
                        <a:pt x="787278" y="160053"/>
                      </a:cubicBezTo>
                      <a:cubicBezTo>
                        <a:pt x="787278" y="171946"/>
                        <a:pt x="790582" y="182517"/>
                        <a:pt x="799170" y="191766"/>
                      </a:cubicBezTo>
                      <a:cubicBezTo>
                        <a:pt x="799170" y="232069"/>
                        <a:pt x="799831" y="272371"/>
                        <a:pt x="799831" y="312013"/>
                      </a:cubicBezTo>
                      <a:cubicBezTo>
                        <a:pt x="799831" y="364868"/>
                        <a:pt x="799831" y="366189"/>
                        <a:pt x="853347" y="364207"/>
                      </a:cubicBezTo>
                      <a:cubicBezTo>
                        <a:pt x="879775" y="362886"/>
                        <a:pt x="887043" y="370154"/>
                        <a:pt x="887043" y="397903"/>
                      </a:cubicBezTo>
                      <a:cubicBezTo>
                        <a:pt x="886382" y="1089649"/>
                        <a:pt x="886382" y="1780735"/>
                        <a:pt x="886382" y="2472481"/>
                      </a:cubicBezTo>
                      <a:cubicBezTo>
                        <a:pt x="886382" y="2511462"/>
                        <a:pt x="881757" y="2516087"/>
                        <a:pt x="841455" y="2516087"/>
                      </a:cubicBezTo>
                      <a:cubicBezTo>
                        <a:pt x="624747" y="2516087"/>
                        <a:pt x="408040" y="2516087"/>
                        <a:pt x="190672" y="2516087"/>
                      </a:cubicBezTo>
                      <a:cubicBezTo>
                        <a:pt x="176136" y="2516087"/>
                        <a:pt x="164244" y="2513444"/>
                        <a:pt x="151691" y="2503533"/>
                      </a:cubicBezTo>
                      <a:cubicBezTo>
                        <a:pt x="121299" y="2481070"/>
                        <a:pt x="86943" y="2479088"/>
                        <a:pt x="52587" y="2494284"/>
                      </a:cubicBezTo>
                      <a:cubicBezTo>
                        <a:pt x="18231" y="2509480"/>
                        <a:pt x="3035" y="2538551"/>
                        <a:pt x="392" y="2574889"/>
                      </a:cubicBezTo>
                      <a:cubicBezTo>
                        <a:pt x="-3572" y="2626422"/>
                        <a:pt x="22855" y="2658796"/>
                        <a:pt x="65801" y="2680600"/>
                      </a:cubicBezTo>
                      <a:cubicBezTo>
                        <a:pt x="83639" y="2680600"/>
                        <a:pt x="101478" y="2680600"/>
                        <a:pt x="119317" y="2680600"/>
                      </a:cubicBezTo>
                      <a:cubicBezTo>
                        <a:pt x="150369" y="2666725"/>
                        <a:pt x="178118" y="2648225"/>
                        <a:pt x="184725" y="2612548"/>
                      </a:cubicBezTo>
                      <a:cubicBezTo>
                        <a:pt x="188689" y="2592067"/>
                        <a:pt x="197939" y="2588103"/>
                        <a:pt x="216439" y="2588103"/>
                      </a:cubicBezTo>
                      <a:cubicBezTo>
                        <a:pt x="421914" y="2588763"/>
                        <a:pt x="626729" y="2587442"/>
                        <a:pt x="832205" y="2589424"/>
                      </a:cubicBezTo>
                      <a:cubicBezTo>
                        <a:pt x="873829" y="2590084"/>
                        <a:pt x="904881" y="2579513"/>
                        <a:pt x="934613" y="2551764"/>
                      </a:cubicBezTo>
                      <a:cubicBezTo>
                        <a:pt x="951130" y="2535908"/>
                        <a:pt x="959058" y="2520712"/>
                        <a:pt x="959058" y="2497587"/>
                      </a:cubicBezTo>
                      <a:cubicBezTo>
                        <a:pt x="958397" y="1797252"/>
                        <a:pt x="958397" y="1096917"/>
                        <a:pt x="958397" y="395921"/>
                      </a:cubicBezTo>
                      <a:cubicBezTo>
                        <a:pt x="958397" y="374118"/>
                        <a:pt x="960379" y="358922"/>
                        <a:pt x="987468" y="364207"/>
                      </a:cubicBezTo>
                      <a:cubicBezTo>
                        <a:pt x="1005968" y="367511"/>
                        <a:pt x="1009271" y="357600"/>
                        <a:pt x="1009271" y="341083"/>
                      </a:cubicBezTo>
                      <a:cubicBezTo>
                        <a:pt x="1008610" y="290871"/>
                        <a:pt x="1009271" y="241319"/>
                        <a:pt x="1009271" y="191106"/>
                      </a:cubicBezTo>
                      <a:cubicBezTo>
                        <a:pt x="1016538" y="182517"/>
                        <a:pt x="1020503" y="173267"/>
                        <a:pt x="1021163" y="162035"/>
                      </a:cubicBezTo>
                      <a:cubicBezTo>
                        <a:pt x="1022485" y="119090"/>
                        <a:pt x="1023145" y="76145"/>
                        <a:pt x="1021163" y="33861"/>
                      </a:cubicBezTo>
                      <a:cubicBezTo>
                        <a:pt x="1019181" y="8094"/>
                        <a:pt x="1012574" y="2147"/>
                        <a:pt x="985486" y="148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537BB15C-CE5B-CC06-8B42-8F25344BDC11}"/>
                    </a:ext>
                  </a:extLst>
                </p:cNvPr>
                <p:cNvSpPr/>
                <p:nvPr/>
              </p:nvSpPr>
              <p:spPr>
                <a:xfrm flipH="1">
                  <a:off x="3977908" y="5139374"/>
                  <a:ext cx="525900" cy="1335363"/>
                </a:xfrm>
                <a:custGeom>
                  <a:avLst/>
                  <a:gdLst>
                    <a:gd name="connsiteX0" fmla="*/ 846399 w 965361"/>
                    <a:gd name="connsiteY0" fmla="*/ 2292642 h 2451243"/>
                    <a:gd name="connsiteX1" fmla="*/ 845739 w 965361"/>
                    <a:gd name="connsiteY1" fmla="*/ 395791 h 2451243"/>
                    <a:gd name="connsiteX2" fmla="*/ 845739 w 965361"/>
                    <a:gd name="connsiteY2" fmla="*/ 368702 h 2451243"/>
                    <a:gd name="connsiteX3" fmla="*/ 862917 w 965361"/>
                    <a:gd name="connsiteY3" fmla="*/ 351524 h 2451243"/>
                    <a:gd name="connsiteX4" fmla="*/ 937575 w 965361"/>
                    <a:gd name="connsiteY4" fmla="*/ 352185 h 2451243"/>
                    <a:gd name="connsiteX5" fmla="*/ 963342 w 965361"/>
                    <a:gd name="connsiteY5" fmla="*/ 327078 h 2451243"/>
                    <a:gd name="connsiteX6" fmla="*/ 965324 w 965361"/>
                    <a:gd name="connsiteY6" fmla="*/ 177101 h 2451243"/>
                    <a:gd name="connsiteX7" fmla="*/ 965324 w 965361"/>
                    <a:gd name="connsiteY7" fmla="*/ 35052 h 2451243"/>
                    <a:gd name="connsiteX8" fmla="*/ 931629 w 965361"/>
                    <a:gd name="connsiteY8" fmla="*/ 35 h 2451243"/>
                    <a:gd name="connsiteX9" fmla="*/ 784294 w 965361"/>
                    <a:gd name="connsiteY9" fmla="*/ 35 h 2451243"/>
                    <a:gd name="connsiteX10" fmla="*/ 751260 w 965361"/>
                    <a:gd name="connsiteY10" fmla="*/ 32409 h 2451243"/>
                    <a:gd name="connsiteX11" fmla="*/ 751260 w 965361"/>
                    <a:gd name="connsiteY11" fmla="*/ 177101 h 2451243"/>
                    <a:gd name="connsiteX12" fmla="*/ 753242 w 965361"/>
                    <a:gd name="connsiteY12" fmla="*/ 327078 h 2451243"/>
                    <a:gd name="connsiteX13" fmla="*/ 757866 w 965361"/>
                    <a:gd name="connsiteY13" fmla="*/ 348882 h 2451243"/>
                    <a:gd name="connsiteX14" fmla="*/ 773063 w 965361"/>
                    <a:gd name="connsiteY14" fmla="*/ 382577 h 2451243"/>
                    <a:gd name="connsiteX15" fmla="*/ 773063 w 965361"/>
                    <a:gd name="connsiteY15" fmla="*/ 2268197 h 2451243"/>
                    <a:gd name="connsiteX16" fmla="*/ 720207 w 965361"/>
                    <a:gd name="connsiteY16" fmla="*/ 2321713 h 2451243"/>
                    <a:gd name="connsiteX17" fmla="*/ 208830 w 965361"/>
                    <a:gd name="connsiteY17" fmla="*/ 2322373 h 2451243"/>
                    <a:gd name="connsiteX18" fmla="*/ 175795 w 965361"/>
                    <a:gd name="connsiteY18" fmla="*/ 2303213 h 2451243"/>
                    <a:gd name="connsiteX19" fmla="*/ 65460 w 965361"/>
                    <a:gd name="connsiteY19" fmla="*/ 2259607 h 2451243"/>
                    <a:gd name="connsiteX20" fmla="*/ 51 w 965361"/>
                    <a:gd name="connsiteY20" fmla="*/ 2358712 h 2451243"/>
                    <a:gd name="connsiteX21" fmla="*/ 70084 w 965361"/>
                    <a:gd name="connsiteY21" fmla="*/ 2448566 h 2451243"/>
                    <a:gd name="connsiteX22" fmla="*/ 177117 w 965361"/>
                    <a:gd name="connsiteY22" fmla="*/ 2399014 h 2451243"/>
                    <a:gd name="connsiteX23" fmla="*/ 212794 w 965361"/>
                    <a:gd name="connsiteY23" fmla="*/ 2376550 h 2451243"/>
                    <a:gd name="connsiteX24" fmla="*/ 703029 w 965361"/>
                    <a:gd name="connsiteY24" fmla="*/ 2377872 h 2451243"/>
                    <a:gd name="connsiteX25" fmla="*/ 821293 w 965361"/>
                    <a:gd name="connsiteY25" fmla="*/ 2340873 h 2451243"/>
                    <a:gd name="connsiteX26" fmla="*/ 846399 w 965361"/>
                    <a:gd name="connsiteY26" fmla="*/ 2292642 h 2451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65361" h="2451243">
                      <a:moveTo>
                        <a:pt x="846399" y="2292642"/>
                      </a:moveTo>
                      <a:cubicBezTo>
                        <a:pt x="845739" y="1660359"/>
                        <a:pt x="845739" y="1028075"/>
                        <a:pt x="845739" y="395791"/>
                      </a:cubicBezTo>
                      <a:cubicBezTo>
                        <a:pt x="845739" y="386541"/>
                        <a:pt x="846399" y="377952"/>
                        <a:pt x="845739" y="368702"/>
                      </a:cubicBezTo>
                      <a:cubicBezTo>
                        <a:pt x="845078" y="356149"/>
                        <a:pt x="850364" y="351524"/>
                        <a:pt x="862917" y="351524"/>
                      </a:cubicBezTo>
                      <a:cubicBezTo>
                        <a:pt x="888023" y="352185"/>
                        <a:pt x="913129" y="350203"/>
                        <a:pt x="937575" y="352185"/>
                      </a:cubicBezTo>
                      <a:cubicBezTo>
                        <a:pt x="957396" y="353506"/>
                        <a:pt x="964003" y="347560"/>
                        <a:pt x="963342" y="327078"/>
                      </a:cubicBezTo>
                      <a:cubicBezTo>
                        <a:pt x="963342" y="276866"/>
                        <a:pt x="960039" y="227314"/>
                        <a:pt x="965324" y="177101"/>
                      </a:cubicBezTo>
                      <a:cubicBezTo>
                        <a:pt x="965324" y="129531"/>
                        <a:pt x="964003" y="82622"/>
                        <a:pt x="965324" y="35052"/>
                      </a:cubicBezTo>
                      <a:cubicBezTo>
                        <a:pt x="965985" y="9945"/>
                        <a:pt x="958057" y="-625"/>
                        <a:pt x="931629" y="35"/>
                      </a:cubicBezTo>
                      <a:cubicBezTo>
                        <a:pt x="882738" y="1357"/>
                        <a:pt x="833185" y="1357"/>
                        <a:pt x="784294" y="35"/>
                      </a:cubicBezTo>
                      <a:cubicBezTo>
                        <a:pt x="760509" y="-625"/>
                        <a:pt x="750599" y="7963"/>
                        <a:pt x="751260" y="32409"/>
                      </a:cubicBezTo>
                      <a:cubicBezTo>
                        <a:pt x="752581" y="80640"/>
                        <a:pt x="751260" y="128870"/>
                        <a:pt x="751260" y="177101"/>
                      </a:cubicBezTo>
                      <a:cubicBezTo>
                        <a:pt x="751920" y="227314"/>
                        <a:pt x="751920" y="276866"/>
                        <a:pt x="753242" y="327078"/>
                      </a:cubicBezTo>
                      <a:cubicBezTo>
                        <a:pt x="753242" y="335007"/>
                        <a:pt x="749278" y="346899"/>
                        <a:pt x="757866" y="348882"/>
                      </a:cubicBezTo>
                      <a:cubicBezTo>
                        <a:pt x="779669" y="354167"/>
                        <a:pt x="773063" y="370024"/>
                        <a:pt x="773063" y="382577"/>
                      </a:cubicBezTo>
                      <a:cubicBezTo>
                        <a:pt x="773063" y="1010896"/>
                        <a:pt x="773063" y="1639877"/>
                        <a:pt x="773063" y="2268197"/>
                      </a:cubicBezTo>
                      <a:cubicBezTo>
                        <a:pt x="773063" y="2305195"/>
                        <a:pt x="757206" y="2321713"/>
                        <a:pt x="720207" y="2321713"/>
                      </a:cubicBezTo>
                      <a:cubicBezTo>
                        <a:pt x="549748" y="2321713"/>
                        <a:pt x="379289" y="2321713"/>
                        <a:pt x="208830" y="2322373"/>
                      </a:cubicBezTo>
                      <a:cubicBezTo>
                        <a:pt x="192313" y="2322373"/>
                        <a:pt x="183724" y="2318409"/>
                        <a:pt x="175795" y="2303213"/>
                      </a:cubicBezTo>
                      <a:cubicBezTo>
                        <a:pt x="155314" y="2263572"/>
                        <a:pt x="109726" y="2246394"/>
                        <a:pt x="65460" y="2259607"/>
                      </a:cubicBezTo>
                      <a:cubicBezTo>
                        <a:pt x="23175" y="2272161"/>
                        <a:pt x="-1271" y="2309159"/>
                        <a:pt x="51" y="2358712"/>
                      </a:cubicBezTo>
                      <a:cubicBezTo>
                        <a:pt x="1372" y="2404300"/>
                        <a:pt x="29782" y="2439977"/>
                        <a:pt x="70084" y="2448566"/>
                      </a:cubicBezTo>
                      <a:cubicBezTo>
                        <a:pt x="117654" y="2458476"/>
                        <a:pt x="159939" y="2440638"/>
                        <a:pt x="177117" y="2399014"/>
                      </a:cubicBezTo>
                      <a:cubicBezTo>
                        <a:pt x="185045" y="2379854"/>
                        <a:pt x="195616" y="2376550"/>
                        <a:pt x="212794" y="2376550"/>
                      </a:cubicBezTo>
                      <a:cubicBezTo>
                        <a:pt x="375986" y="2377211"/>
                        <a:pt x="539838" y="2375229"/>
                        <a:pt x="703029" y="2377872"/>
                      </a:cubicBezTo>
                      <a:cubicBezTo>
                        <a:pt x="747956" y="2378532"/>
                        <a:pt x="785616" y="2370604"/>
                        <a:pt x="821293" y="2340873"/>
                      </a:cubicBezTo>
                      <a:cubicBezTo>
                        <a:pt x="838471" y="2326998"/>
                        <a:pt x="846399" y="2314445"/>
                        <a:pt x="846399" y="2292642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155BA5E2-0AA8-3EE6-74A8-B3C40AB578DA}"/>
                    </a:ext>
                  </a:extLst>
                </p:cNvPr>
                <p:cNvSpPr/>
                <p:nvPr/>
              </p:nvSpPr>
              <p:spPr>
                <a:xfrm flipH="1">
                  <a:off x="3564028" y="5139374"/>
                  <a:ext cx="133654" cy="1187379"/>
                </a:xfrm>
                <a:custGeom>
                  <a:avLst/>
                  <a:gdLst>
                    <a:gd name="connsiteX0" fmla="*/ 65588 w 245340"/>
                    <a:gd name="connsiteY0" fmla="*/ 33 h 2179597"/>
                    <a:gd name="connsiteX1" fmla="*/ 34535 w 245340"/>
                    <a:gd name="connsiteY1" fmla="*/ 31746 h 2179597"/>
                    <a:gd name="connsiteX2" fmla="*/ 33874 w 245340"/>
                    <a:gd name="connsiteY2" fmla="*/ 179081 h 2179597"/>
                    <a:gd name="connsiteX3" fmla="*/ 33874 w 245340"/>
                    <a:gd name="connsiteY3" fmla="*/ 331701 h 2179597"/>
                    <a:gd name="connsiteX4" fmla="*/ 53034 w 245340"/>
                    <a:gd name="connsiteY4" fmla="*/ 351522 h 2179597"/>
                    <a:gd name="connsiteX5" fmla="*/ 86730 w 245340"/>
                    <a:gd name="connsiteY5" fmla="*/ 387860 h 2179597"/>
                    <a:gd name="connsiteX6" fmla="*/ 86730 w 245340"/>
                    <a:gd name="connsiteY6" fmla="*/ 1949740 h 2179597"/>
                    <a:gd name="connsiteX7" fmla="*/ 58981 w 245340"/>
                    <a:gd name="connsiteY7" fmla="*/ 1990703 h 2179597"/>
                    <a:gd name="connsiteX8" fmla="*/ 13393 w 245340"/>
                    <a:gd name="connsiteY8" fmla="*/ 2029023 h 2179597"/>
                    <a:gd name="connsiteX9" fmla="*/ 35856 w 245340"/>
                    <a:gd name="connsiteY9" fmla="*/ 2160501 h 2179597"/>
                    <a:gd name="connsiteX10" fmla="*/ 155442 w 245340"/>
                    <a:gd name="connsiteY10" fmla="*/ 2158519 h 2179597"/>
                    <a:gd name="connsiteX11" fmla="*/ 173281 w 245340"/>
                    <a:gd name="connsiteY11" fmla="*/ 2027041 h 2179597"/>
                    <a:gd name="connsiteX12" fmla="*/ 158745 w 245340"/>
                    <a:gd name="connsiteY12" fmla="*/ 1974846 h 2179597"/>
                    <a:gd name="connsiteX13" fmla="*/ 159406 w 245340"/>
                    <a:gd name="connsiteY13" fmla="*/ 418912 h 2179597"/>
                    <a:gd name="connsiteX14" fmla="*/ 164031 w 245340"/>
                    <a:gd name="connsiteY14" fmla="*/ 356807 h 2179597"/>
                    <a:gd name="connsiteX15" fmla="*/ 223493 w 245340"/>
                    <a:gd name="connsiteY15" fmla="*/ 352843 h 2179597"/>
                    <a:gd name="connsiteX16" fmla="*/ 244636 w 245340"/>
                    <a:gd name="connsiteY16" fmla="*/ 331701 h 2179597"/>
                    <a:gd name="connsiteX17" fmla="*/ 245296 w 245340"/>
                    <a:gd name="connsiteY17" fmla="*/ 179081 h 2179597"/>
                    <a:gd name="connsiteX18" fmla="*/ 245296 w 245340"/>
                    <a:gd name="connsiteY18" fmla="*/ 34389 h 2179597"/>
                    <a:gd name="connsiteX19" fmla="*/ 213583 w 245340"/>
                    <a:gd name="connsiteY19" fmla="*/ 693 h 2179597"/>
                    <a:gd name="connsiteX20" fmla="*/ 65588 w 245340"/>
                    <a:gd name="connsiteY20" fmla="*/ 33 h 217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45340" h="2179597">
                      <a:moveTo>
                        <a:pt x="65588" y="33"/>
                      </a:moveTo>
                      <a:cubicBezTo>
                        <a:pt x="42463" y="-628"/>
                        <a:pt x="33874" y="8622"/>
                        <a:pt x="34535" y="31746"/>
                      </a:cubicBezTo>
                      <a:cubicBezTo>
                        <a:pt x="35196" y="80638"/>
                        <a:pt x="33874" y="130190"/>
                        <a:pt x="33874" y="179081"/>
                      </a:cubicBezTo>
                      <a:cubicBezTo>
                        <a:pt x="33874" y="229954"/>
                        <a:pt x="34535" y="280828"/>
                        <a:pt x="33874" y="331701"/>
                      </a:cubicBezTo>
                      <a:cubicBezTo>
                        <a:pt x="33874" y="346236"/>
                        <a:pt x="37838" y="354825"/>
                        <a:pt x="53034" y="351522"/>
                      </a:cubicBezTo>
                      <a:cubicBezTo>
                        <a:pt x="84087" y="345576"/>
                        <a:pt x="86730" y="362093"/>
                        <a:pt x="86730" y="387860"/>
                      </a:cubicBezTo>
                      <a:cubicBezTo>
                        <a:pt x="86069" y="908487"/>
                        <a:pt x="86069" y="1429113"/>
                        <a:pt x="86730" y="1949740"/>
                      </a:cubicBezTo>
                      <a:cubicBezTo>
                        <a:pt x="86730" y="1971543"/>
                        <a:pt x="86069" y="1986078"/>
                        <a:pt x="58981" y="1990703"/>
                      </a:cubicBezTo>
                      <a:cubicBezTo>
                        <a:pt x="38499" y="1994006"/>
                        <a:pt x="23303" y="2010524"/>
                        <a:pt x="13393" y="2029023"/>
                      </a:cubicBezTo>
                      <a:cubicBezTo>
                        <a:pt x="-11053" y="2072629"/>
                        <a:pt x="-1142" y="2131431"/>
                        <a:pt x="35856" y="2160501"/>
                      </a:cubicBezTo>
                      <a:cubicBezTo>
                        <a:pt x="68891" y="2186929"/>
                        <a:pt x="123068" y="2185608"/>
                        <a:pt x="155442" y="2158519"/>
                      </a:cubicBezTo>
                      <a:cubicBezTo>
                        <a:pt x="191780" y="2127467"/>
                        <a:pt x="201030" y="2068665"/>
                        <a:pt x="173281" y="2027041"/>
                      </a:cubicBezTo>
                      <a:cubicBezTo>
                        <a:pt x="162049" y="2009863"/>
                        <a:pt x="158745" y="1994006"/>
                        <a:pt x="158745" y="1974846"/>
                      </a:cubicBezTo>
                      <a:cubicBezTo>
                        <a:pt x="158745" y="1456202"/>
                        <a:pt x="158745" y="937557"/>
                        <a:pt x="159406" y="418912"/>
                      </a:cubicBezTo>
                      <a:cubicBezTo>
                        <a:pt x="159406" y="397771"/>
                        <a:pt x="150156" y="371343"/>
                        <a:pt x="164031" y="356807"/>
                      </a:cubicBezTo>
                      <a:cubicBezTo>
                        <a:pt x="177245" y="343594"/>
                        <a:pt x="203012" y="352843"/>
                        <a:pt x="223493" y="352843"/>
                      </a:cubicBezTo>
                      <a:cubicBezTo>
                        <a:pt x="239350" y="352843"/>
                        <a:pt x="245296" y="348219"/>
                        <a:pt x="244636" y="331701"/>
                      </a:cubicBezTo>
                      <a:cubicBezTo>
                        <a:pt x="243975" y="280828"/>
                        <a:pt x="244636" y="229954"/>
                        <a:pt x="245296" y="179081"/>
                      </a:cubicBezTo>
                      <a:cubicBezTo>
                        <a:pt x="245296" y="130850"/>
                        <a:pt x="243975" y="82620"/>
                        <a:pt x="245296" y="34389"/>
                      </a:cubicBezTo>
                      <a:cubicBezTo>
                        <a:pt x="245957" y="10604"/>
                        <a:pt x="239350" y="33"/>
                        <a:pt x="213583" y="693"/>
                      </a:cubicBezTo>
                      <a:cubicBezTo>
                        <a:pt x="163370" y="1354"/>
                        <a:pt x="114479" y="1354"/>
                        <a:pt x="65588" y="3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96E768F6-3201-0783-48C1-FC8833BA76D8}"/>
                    </a:ext>
                  </a:extLst>
                </p:cNvPr>
                <p:cNvSpPr/>
                <p:nvPr/>
              </p:nvSpPr>
              <p:spPr>
                <a:xfrm flipH="1">
                  <a:off x="4375310" y="5139374"/>
                  <a:ext cx="586007" cy="738652"/>
                </a:xfrm>
                <a:custGeom>
                  <a:avLst/>
                  <a:gdLst>
                    <a:gd name="connsiteX0" fmla="*/ 855025 w 1075696"/>
                    <a:gd name="connsiteY0" fmla="*/ 1271871 h 1355897"/>
                    <a:gd name="connsiteX1" fmla="*/ 958093 w 1075696"/>
                    <a:gd name="connsiteY1" fmla="*/ 1234211 h 1355897"/>
                    <a:gd name="connsiteX2" fmla="*/ 979235 w 1075696"/>
                    <a:gd name="connsiteY2" fmla="*/ 1186641 h 1355897"/>
                    <a:gd name="connsiteX3" fmla="*/ 978574 w 1075696"/>
                    <a:gd name="connsiteY3" fmla="*/ 541143 h 1355897"/>
                    <a:gd name="connsiteX4" fmla="*/ 977914 w 1075696"/>
                    <a:gd name="connsiteY4" fmla="*/ 377952 h 1355897"/>
                    <a:gd name="connsiteX5" fmla="*/ 1005663 w 1075696"/>
                    <a:gd name="connsiteY5" fmla="*/ 351524 h 1355897"/>
                    <a:gd name="connsiteX6" fmla="*/ 1051251 w 1075696"/>
                    <a:gd name="connsiteY6" fmla="*/ 352185 h 1355897"/>
                    <a:gd name="connsiteX7" fmla="*/ 1075697 w 1075696"/>
                    <a:gd name="connsiteY7" fmla="*/ 328400 h 1355897"/>
                    <a:gd name="connsiteX8" fmla="*/ 1075697 w 1075696"/>
                    <a:gd name="connsiteY8" fmla="*/ 178422 h 1355897"/>
                    <a:gd name="connsiteX9" fmla="*/ 1075036 w 1075696"/>
                    <a:gd name="connsiteY9" fmla="*/ 28445 h 1355897"/>
                    <a:gd name="connsiteX10" fmla="*/ 1046626 w 1075696"/>
                    <a:gd name="connsiteY10" fmla="*/ 35 h 1355897"/>
                    <a:gd name="connsiteX11" fmla="*/ 896648 w 1075696"/>
                    <a:gd name="connsiteY11" fmla="*/ 35 h 1355897"/>
                    <a:gd name="connsiteX12" fmla="*/ 865596 w 1075696"/>
                    <a:gd name="connsiteY12" fmla="*/ 31088 h 1355897"/>
                    <a:gd name="connsiteX13" fmla="*/ 864935 w 1075696"/>
                    <a:gd name="connsiteY13" fmla="*/ 178422 h 1355897"/>
                    <a:gd name="connsiteX14" fmla="*/ 864935 w 1075696"/>
                    <a:gd name="connsiteY14" fmla="*/ 331043 h 1355897"/>
                    <a:gd name="connsiteX15" fmla="*/ 884095 w 1075696"/>
                    <a:gd name="connsiteY15" fmla="*/ 351524 h 1355897"/>
                    <a:gd name="connsiteX16" fmla="*/ 907880 w 1075696"/>
                    <a:gd name="connsiteY16" fmla="*/ 375970 h 1355897"/>
                    <a:gd name="connsiteX17" fmla="*/ 907220 w 1075696"/>
                    <a:gd name="connsiteY17" fmla="*/ 1171445 h 1355897"/>
                    <a:gd name="connsiteX18" fmla="*/ 861632 w 1075696"/>
                    <a:gd name="connsiteY18" fmla="*/ 1217033 h 1355897"/>
                    <a:gd name="connsiteX19" fmla="*/ 208206 w 1075696"/>
                    <a:gd name="connsiteY19" fmla="*/ 1217694 h 1355897"/>
                    <a:gd name="connsiteX20" fmla="*/ 171868 w 1075696"/>
                    <a:gd name="connsiteY20" fmla="*/ 1198533 h 1355897"/>
                    <a:gd name="connsiteX21" fmla="*/ 57568 w 1075696"/>
                    <a:gd name="connsiteY21" fmla="*/ 1166820 h 1355897"/>
                    <a:gd name="connsiteX22" fmla="*/ 748 w 1075696"/>
                    <a:gd name="connsiteY22" fmla="*/ 1269228 h 1355897"/>
                    <a:gd name="connsiteX23" fmla="*/ 82674 w 1075696"/>
                    <a:gd name="connsiteY23" fmla="*/ 1355118 h 1355897"/>
                    <a:gd name="connsiteX24" fmla="*/ 182439 w 1075696"/>
                    <a:gd name="connsiteY24" fmla="*/ 1296316 h 1355897"/>
                    <a:gd name="connsiteX25" fmla="*/ 220759 w 1075696"/>
                    <a:gd name="connsiteY25" fmla="*/ 1271210 h 1355897"/>
                    <a:gd name="connsiteX26" fmla="*/ 855025 w 1075696"/>
                    <a:gd name="connsiteY26" fmla="*/ 1271871 h 1355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75696" h="1355897">
                      <a:moveTo>
                        <a:pt x="855025" y="1271871"/>
                      </a:moveTo>
                      <a:cubicBezTo>
                        <a:pt x="896648" y="1272531"/>
                        <a:pt x="928362" y="1262621"/>
                        <a:pt x="958093" y="1234211"/>
                      </a:cubicBezTo>
                      <a:cubicBezTo>
                        <a:pt x="973289" y="1219676"/>
                        <a:pt x="979235" y="1206462"/>
                        <a:pt x="979235" y="1186641"/>
                      </a:cubicBezTo>
                      <a:cubicBezTo>
                        <a:pt x="978574" y="971255"/>
                        <a:pt x="978574" y="756529"/>
                        <a:pt x="978574" y="541143"/>
                      </a:cubicBezTo>
                      <a:cubicBezTo>
                        <a:pt x="978574" y="486966"/>
                        <a:pt x="979896" y="432129"/>
                        <a:pt x="977914" y="377952"/>
                      </a:cubicBezTo>
                      <a:cubicBezTo>
                        <a:pt x="977253" y="355488"/>
                        <a:pt x="985181" y="350203"/>
                        <a:pt x="1005663" y="351524"/>
                      </a:cubicBezTo>
                      <a:cubicBezTo>
                        <a:pt x="1020859" y="352845"/>
                        <a:pt x="1036055" y="350863"/>
                        <a:pt x="1051251" y="352185"/>
                      </a:cubicBezTo>
                      <a:cubicBezTo>
                        <a:pt x="1069750" y="353506"/>
                        <a:pt x="1075697" y="347560"/>
                        <a:pt x="1075697" y="328400"/>
                      </a:cubicBezTo>
                      <a:cubicBezTo>
                        <a:pt x="1074375" y="278187"/>
                        <a:pt x="1075697" y="228635"/>
                        <a:pt x="1075697" y="178422"/>
                      </a:cubicBezTo>
                      <a:cubicBezTo>
                        <a:pt x="1075697" y="128210"/>
                        <a:pt x="1074375" y="78657"/>
                        <a:pt x="1075036" y="28445"/>
                      </a:cubicBezTo>
                      <a:cubicBezTo>
                        <a:pt x="1075036" y="7303"/>
                        <a:pt x="1067108" y="35"/>
                        <a:pt x="1046626" y="35"/>
                      </a:cubicBezTo>
                      <a:cubicBezTo>
                        <a:pt x="996413" y="696"/>
                        <a:pt x="946861" y="1357"/>
                        <a:pt x="896648" y="35"/>
                      </a:cubicBezTo>
                      <a:cubicBezTo>
                        <a:pt x="873524" y="-626"/>
                        <a:pt x="864935" y="7964"/>
                        <a:pt x="865596" y="31088"/>
                      </a:cubicBezTo>
                      <a:cubicBezTo>
                        <a:pt x="866257" y="79979"/>
                        <a:pt x="865596" y="129531"/>
                        <a:pt x="864935" y="178422"/>
                      </a:cubicBezTo>
                      <a:cubicBezTo>
                        <a:pt x="864935" y="229296"/>
                        <a:pt x="865596" y="280169"/>
                        <a:pt x="864935" y="331043"/>
                      </a:cubicBezTo>
                      <a:cubicBezTo>
                        <a:pt x="864935" y="344917"/>
                        <a:pt x="867578" y="354167"/>
                        <a:pt x="884095" y="351524"/>
                      </a:cubicBezTo>
                      <a:cubicBezTo>
                        <a:pt x="903255" y="348881"/>
                        <a:pt x="907880" y="358131"/>
                        <a:pt x="907880" y="375970"/>
                      </a:cubicBezTo>
                      <a:cubicBezTo>
                        <a:pt x="907220" y="640908"/>
                        <a:pt x="907880" y="906507"/>
                        <a:pt x="907220" y="1171445"/>
                      </a:cubicBezTo>
                      <a:cubicBezTo>
                        <a:pt x="907220" y="1201837"/>
                        <a:pt x="892024" y="1217033"/>
                        <a:pt x="861632" y="1217033"/>
                      </a:cubicBezTo>
                      <a:cubicBezTo>
                        <a:pt x="643603" y="1217033"/>
                        <a:pt x="426235" y="1217033"/>
                        <a:pt x="208206" y="1217694"/>
                      </a:cubicBezTo>
                      <a:cubicBezTo>
                        <a:pt x="191688" y="1217694"/>
                        <a:pt x="181117" y="1213730"/>
                        <a:pt x="171868" y="1198533"/>
                      </a:cubicBezTo>
                      <a:cubicBezTo>
                        <a:pt x="148743" y="1162195"/>
                        <a:pt x="99852" y="1150303"/>
                        <a:pt x="57568" y="1166820"/>
                      </a:cubicBezTo>
                      <a:cubicBezTo>
                        <a:pt x="18587" y="1182016"/>
                        <a:pt x="-4538" y="1224300"/>
                        <a:pt x="748" y="1269228"/>
                      </a:cubicBezTo>
                      <a:cubicBezTo>
                        <a:pt x="6694" y="1316798"/>
                        <a:pt x="37747" y="1349832"/>
                        <a:pt x="82674" y="1355118"/>
                      </a:cubicBezTo>
                      <a:cubicBezTo>
                        <a:pt x="128262" y="1360403"/>
                        <a:pt x="169885" y="1338600"/>
                        <a:pt x="182439" y="1296316"/>
                      </a:cubicBezTo>
                      <a:cubicBezTo>
                        <a:pt x="189706" y="1273853"/>
                        <a:pt x="201599" y="1271210"/>
                        <a:pt x="220759" y="1271210"/>
                      </a:cubicBezTo>
                      <a:cubicBezTo>
                        <a:pt x="431520" y="1271210"/>
                        <a:pt x="643603" y="1269889"/>
                        <a:pt x="855025" y="1271871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47270FF6-5AB2-D0B0-B3BD-6D3972A3D309}"/>
                    </a:ext>
                  </a:extLst>
                </p:cNvPr>
                <p:cNvSpPr/>
                <p:nvPr/>
              </p:nvSpPr>
              <p:spPr>
                <a:xfrm flipH="1">
                  <a:off x="1924341" y="5139374"/>
                  <a:ext cx="576100" cy="1118127"/>
                </a:xfrm>
                <a:custGeom>
                  <a:avLst/>
                  <a:gdLst>
                    <a:gd name="connsiteX0" fmla="*/ 97540 w 576100"/>
                    <a:gd name="connsiteY0" fmla="*/ 19 h 1118127"/>
                    <a:gd name="connsiteX1" fmla="*/ 17276 w 576100"/>
                    <a:gd name="connsiteY1" fmla="*/ 19 h 1118127"/>
                    <a:gd name="connsiteX2" fmla="*/ 360 w 576100"/>
                    <a:gd name="connsiteY2" fmla="*/ 16936 h 1118127"/>
                    <a:gd name="connsiteX3" fmla="*/ 0 w 576100"/>
                    <a:gd name="connsiteY3" fmla="*/ 97199 h 1118127"/>
                    <a:gd name="connsiteX4" fmla="*/ 0 w 576100"/>
                    <a:gd name="connsiteY4" fmla="*/ 179982 h 1118127"/>
                    <a:gd name="connsiteX5" fmla="*/ 11517 w 576100"/>
                    <a:gd name="connsiteY5" fmla="*/ 191500 h 1118127"/>
                    <a:gd name="connsiteX6" fmla="*/ 49922 w 576100"/>
                    <a:gd name="connsiteY6" fmla="*/ 191650 h 1118127"/>
                    <a:gd name="connsiteX7" fmla="*/ 46244 w 576100"/>
                    <a:gd name="connsiteY7" fmla="*/ 192570 h 1118127"/>
                    <a:gd name="connsiteX8" fmla="*/ 43182 w 576100"/>
                    <a:gd name="connsiteY8" fmla="*/ 207687 h 1118127"/>
                    <a:gd name="connsiteX9" fmla="*/ 43496 w 576100"/>
                    <a:gd name="connsiteY9" fmla="*/ 1059632 h 1118127"/>
                    <a:gd name="connsiteX10" fmla="*/ 60140 w 576100"/>
                    <a:gd name="connsiteY10" fmla="*/ 1077988 h 1118127"/>
                    <a:gd name="connsiteX11" fmla="*/ 471203 w 576100"/>
                    <a:gd name="connsiteY11" fmla="*/ 1077988 h 1118127"/>
                    <a:gd name="connsiteX12" fmla="*/ 488789 w 576100"/>
                    <a:gd name="connsiteY12" fmla="*/ 1080147 h 1118127"/>
                    <a:gd name="connsiteX13" fmla="*/ 522076 w 576100"/>
                    <a:gd name="connsiteY13" fmla="*/ 1117220 h 1118127"/>
                    <a:gd name="connsiteX14" fmla="*/ 573890 w 576100"/>
                    <a:gd name="connsiteY14" fmla="*/ 1082307 h 1118127"/>
                    <a:gd name="connsiteX15" fmla="*/ 550967 w 576100"/>
                    <a:gd name="connsiteY15" fmla="*/ 1016440 h 1118127"/>
                    <a:gd name="connsiteX16" fmla="*/ 491615 w 576100"/>
                    <a:gd name="connsiteY16" fmla="*/ 1038036 h 1118127"/>
                    <a:gd name="connsiteX17" fmla="*/ 94369 w 576100"/>
                    <a:gd name="connsiteY17" fmla="*/ 1038396 h 1118127"/>
                    <a:gd name="connsiteX18" fmla="*/ 78039 w 576100"/>
                    <a:gd name="connsiteY18" fmla="*/ 1019680 h 1118127"/>
                    <a:gd name="connsiteX19" fmla="*/ 78039 w 576100"/>
                    <a:gd name="connsiteY19" fmla="*/ 211286 h 1118127"/>
                    <a:gd name="connsiteX20" fmla="*/ 76642 w 576100"/>
                    <a:gd name="connsiteY20" fmla="*/ 191755 h 1118127"/>
                    <a:gd name="connsiteX21" fmla="*/ 103299 w 576100"/>
                    <a:gd name="connsiteY21" fmla="*/ 191860 h 1118127"/>
                    <a:gd name="connsiteX22" fmla="*/ 114817 w 576100"/>
                    <a:gd name="connsiteY22" fmla="*/ 179982 h 1118127"/>
                    <a:gd name="connsiteX23" fmla="*/ 115177 w 576100"/>
                    <a:gd name="connsiteY23" fmla="*/ 97199 h 1118127"/>
                    <a:gd name="connsiteX24" fmla="*/ 114817 w 576100"/>
                    <a:gd name="connsiteY24" fmla="*/ 16936 h 1118127"/>
                    <a:gd name="connsiteX25" fmla="*/ 97540 w 576100"/>
                    <a:gd name="connsiteY25" fmla="*/ 19 h 1118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76100" h="1118127">
                      <a:moveTo>
                        <a:pt x="97540" y="19"/>
                      </a:moveTo>
                      <a:cubicBezTo>
                        <a:pt x="70905" y="739"/>
                        <a:pt x="43911" y="739"/>
                        <a:pt x="17276" y="19"/>
                      </a:cubicBezTo>
                      <a:cubicBezTo>
                        <a:pt x="4679" y="-341"/>
                        <a:pt x="0" y="4338"/>
                        <a:pt x="360" y="16936"/>
                      </a:cubicBezTo>
                      <a:cubicBezTo>
                        <a:pt x="720" y="43570"/>
                        <a:pt x="360" y="70564"/>
                        <a:pt x="0" y="97199"/>
                      </a:cubicBezTo>
                      <a:cubicBezTo>
                        <a:pt x="0" y="124913"/>
                        <a:pt x="360" y="152627"/>
                        <a:pt x="0" y="179982"/>
                      </a:cubicBezTo>
                      <a:cubicBezTo>
                        <a:pt x="0" y="188980"/>
                        <a:pt x="2879" y="191500"/>
                        <a:pt x="11517" y="191500"/>
                      </a:cubicBezTo>
                      <a:lnTo>
                        <a:pt x="49922" y="191650"/>
                      </a:lnTo>
                      <a:lnTo>
                        <a:pt x="46244" y="192570"/>
                      </a:lnTo>
                      <a:cubicBezTo>
                        <a:pt x="43889" y="195449"/>
                        <a:pt x="43182" y="200308"/>
                        <a:pt x="43182" y="207687"/>
                      </a:cubicBezTo>
                      <a:cubicBezTo>
                        <a:pt x="43496" y="491668"/>
                        <a:pt x="43496" y="775651"/>
                        <a:pt x="43496" y="1059632"/>
                      </a:cubicBezTo>
                      <a:cubicBezTo>
                        <a:pt x="43496" y="1079428"/>
                        <a:pt x="40670" y="1077988"/>
                        <a:pt x="60140" y="1077988"/>
                      </a:cubicBezTo>
                      <a:cubicBezTo>
                        <a:pt x="197056" y="1077988"/>
                        <a:pt x="334287" y="1077988"/>
                        <a:pt x="471203" y="1077988"/>
                      </a:cubicBezTo>
                      <a:cubicBezTo>
                        <a:pt x="477170" y="1077988"/>
                        <a:pt x="483136" y="1076548"/>
                        <a:pt x="488789" y="1080147"/>
                      </a:cubicBezTo>
                      <a:cubicBezTo>
                        <a:pt x="492871" y="1100664"/>
                        <a:pt x="505119" y="1113981"/>
                        <a:pt x="522076" y="1117220"/>
                      </a:cubicBezTo>
                      <a:cubicBezTo>
                        <a:pt x="546884" y="1121899"/>
                        <a:pt x="566982" y="1108222"/>
                        <a:pt x="573890" y="1082307"/>
                      </a:cubicBezTo>
                      <a:cubicBezTo>
                        <a:pt x="580799" y="1055673"/>
                        <a:pt x="571064" y="1026879"/>
                        <a:pt x="550967" y="1016440"/>
                      </a:cubicBezTo>
                      <a:cubicBezTo>
                        <a:pt x="528671" y="1004923"/>
                        <a:pt x="505432" y="1013201"/>
                        <a:pt x="491615" y="1038036"/>
                      </a:cubicBezTo>
                      <a:cubicBezTo>
                        <a:pt x="359095" y="1038036"/>
                        <a:pt x="226889" y="1038396"/>
                        <a:pt x="94369" y="1038396"/>
                      </a:cubicBezTo>
                      <a:cubicBezTo>
                        <a:pt x="78039" y="1038396"/>
                        <a:pt x="78039" y="1038396"/>
                        <a:pt x="78039" y="1019680"/>
                      </a:cubicBezTo>
                      <a:cubicBezTo>
                        <a:pt x="78039" y="750095"/>
                        <a:pt x="78039" y="480871"/>
                        <a:pt x="78039" y="211286"/>
                      </a:cubicBezTo>
                      <a:lnTo>
                        <a:pt x="76642" y="191755"/>
                      </a:lnTo>
                      <a:lnTo>
                        <a:pt x="103299" y="191860"/>
                      </a:lnTo>
                      <a:cubicBezTo>
                        <a:pt x="112297" y="191860"/>
                        <a:pt x="114817" y="188620"/>
                        <a:pt x="114817" y="179982"/>
                      </a:cubicBezTo>
                      <a:cubicBezTo>
                        <a:pt x="114456" y="152268"/>
                        <a:pt x="114817" y="124553"/>
                        <a:pt x="115177" y="97199"/>
                      </a:cubicBezTo>
                      <a:cubicBezTo>
                        <a:pt x="115177" y="70564"/>
                        <a:pt x="114456" y="43570"/>
                        <a:pt x="114817" y="16936"/>
                      </a:cubicBezTo>
                      <a:cubicBezTo>
                        <a:pt x="115177" y="3978"/>
                        <a:pt x="110137" y="19"/>
                        <a:pt x="97540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08CDBA9-7820-82A7-58C8-5D2C5C95AB43}"/>
                    </a:ext>
                  </a:extLst>
                </p:cNvPr>
                <p:cNvSpPr/>
                <p:nvPr/>
              </p:nvSpPr>
              <p:spPr>
                <a:xfrm flipH="1">
                  <a:off x="2778637" y="5139374"/>
                  <a:ext cx="120656" cy="1100593"/>
                </a:xfrm>
                <a:custGeom>
                  <a:avLst/>
                  <a:gdLst>
                    <a:gd name="connsiteX0" fmla="*/ 102279 w 120656"/>
                    <a:gd name="connsiteY0" fmla="*/ 19 h 1100593"/>
                    <a:gd name="connsiteX1" fmla="*/ 22016 w 120656"/>
                    <a:gd name="connsiteY1" fmla="*/ 19 h 1100593"/>
                    <a:gd name="connsiteX2" fmla="*/ 4020 w 120656"/>
                    <a:gd name="connsiteY2" fmla="*/ 17656 h 1100593"/>
                    <a:gd name="connsiteX3" fmla="*/ 4020 w 120656"/>
                    <a:gd name="connsiteY3" fmla="*/ 96480 h 1100593"/>
                    <a:gd name="connsiteX4" fmla="*/ 4379 w 120656"/>
                    <a:gd name="connsiteY4" fmla="*/ 177823 h 1100593"/>
                    <a:gd name="connsiteX5" fmla="*/ 18417 w 120656"/>
                    <a:gd name="connsiteY5" fmla="*/ 191500 h 1100593"/>
                    <a:gd name="connsiteX6" fmla="*/ 57596 w 120656"/>
                    <a:gd name="connsiteY6" fmla="*/ 191500 h 1100593"/>
                    <a:gd name="connsiteX7" fmla="*/ 52440 w 120656"/>
                    <a:gd name="connsiteY7" fmla="*/ 193064 h 1100593"/>
                    <a:gd name="connsiteX8" fmla="*/ 49741 w 120656"/>
                    <a:gd name="connsiteY8" fmla="*/ 206606 h 1100593"/>
                    <a:gd name="connsiteX9" fmla="*/ 50100 w 120656"/>
                    <a:gd name="connsiteY9" fmla="*/ 975408 h 1100593"/>
                    <a:gd name="connsiteX10" fmla="*/ 34624 w 120656"/>
                    <a:gd name="connsiteY10" fmla="*/ 997004 h 1100593"/>
                    <a:gd name="connsiteX11" fmla="*/ 11948 w 120656"/>
                    <a:gd name="connsiteY11" fmla="*/ 1011761 h 1100593"/>
                    <a:gd name="connsiteX12" fmla="*/ 16627 w 120656"/>
                    <a:gd name="connsiteY12" fmla="*/ 1087705 h 1100593"/>
                    <a:gd name="connsiteX13" fmla="*/ 88253 w 120656"/>
                    <a:gd name="connsiteY13" fmla="*/ 1085905 h 1100593"/>
                    <a:gd name="connsiteX14" fmla="*/ 88613 w 120656"/>
                    <a:gd name="connsiteY14" fmla="*/ 1009241 h 1100593"/>
                    <a:gd name="connsiteX15" fmla="*/ 79974 w 120656"/>
                    <a:gd name="connsiteY15" fmla="*/ 984766 h 1100593"/>
                    <a:gd name="connsiteX16" fmla="*/ 79974 w 120656"/>
                    <a:gd name="connsiteY16" fmla="*/ 596766 h 1100593"/>
                    <a:gd name="connsiteX17" fmla="*/ 79974 w 120656"/>
                    <a:gd name="connsiteY17" fmla="*/ 204447 h 1100593"/>
                    <a:gd name="connsiteX18" fmla="*/ 77680 w 120656"/>
                    <a:gd name="connsiteY18" fmla="*/ 192929 h 1100593"/>
                    <a:gd name="connsiteX19" fmla="*/ 73441 w 120656"/>
                    <a:gd name="connsiteY19" fmla="*/ 191500 h 1100593"/>
                    <a:gd name="connsiteX20" fmla="*/ 105879 w 120656"/>
                    <a:gd name="connsiteY20" fmla="*/ 191500 h 1100593"/>
                    <a:gd name="connsiteX21" fmla="*/ 119916 w 120656"/>
                    <a:gd name="connsiteY21" fmla="*/ 177463 h 1100593"/>
                    <a:gd name="connsiteX22" fmla="*/ 120636 w 120656"/>
                    <a:gd name="connsiteY22" fmla="*/ 96120 h 1100593"/>
                    <a:gd name="connsiteX23" fmla="*/ 120636 w 120656"/>
                    <a:gd name="connsiteY23" fmla="*/ 19096 h 1100593"/>
                    <a:gd name="connsiteX24" fmla="*/ 102279 w 120656"/>
                    <a:gd name="connsiteY24" fmla="*/ 19 h 110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20656" h="1100593">
                      <a:moveTo>
                        <a:pt x="102279" y="19"/>
                      </a:moveTo>
                      <a:cubicBezTo>
                        <a:pt x="75645" y="740"/>
                        <a:pt x="48651" y="740"/>
                        <a:pt x="22016" y="19"/>
                      </a:cubicBezTo>
                      <a:cubicBezTo>
                        <a:pt x="9059" y="-341"/>
                        <a:pt x="3660" y="4339"/>
                        <a:pt x="4020" y="17656"/>
                      </a:cubicBezTo>
                      <a:cubicBezTo>
                        <a:pt x="4740" y="43931"/>
                        <a:pt x="4020" y="70205"/>
                        <a:pt x="4020" y="96480"/>
                      </a:cubicBezTo>
                      <a:cubicBezTo>
                        <a:pt x="4379" y="123474"/>
                        <a:pt x="5100" y="150829"/>
                        <a:pt x="4379" y="177823"/>
                      </a:cubicBezTo>
                      <a:cubicBezTo>
                        <a:pt x="4020" y="188981"/>
                        <a:pt x="7979" y="191860"/>
                        <a:pt x="18417" y="191500"/>
                      </a:cubicBezTo>
                      <a:lnTo>
                        <a:pt x="57596" y="191500"/>
                      </a:lnTo>
                      <a:lnTo>
                        <a:pt x="52440" y="193064"/>
                      </a:lnTo>
                      <a:cubicBezTo>
                        <a:pt x="50191" y="195989"/>
                        <a:pt x="49741" y="200488"/>
                        <a:pt x="49741" y="206606"/>
                      </a:cubicBezTo>
                      <a:cubicBezTo>
                        <a:pt x="50100" y="462874"/>
                        <a:pt x="49741" y="719141"/>
                        <a:pt x="50100" y="975408"/>
                      </a:cubicBezTo>
                      <a:cubicBezTo>
                        <a:pt x="50100" y="987286"/>
                        <a:pt x="49381" y="995564"/>
                        <a:pt x="34624" y="997004"/>
                      </a:cubicBezTo>
                      <a:cubicBezTo>
                        <a:pt x="25266" y="997724"/>
                        <a:pt x="18067" y="1004562"/>
                        <a:pt x="11948" y="1011761"/>
                      </a:cubicBezTo>
                      <a:cubicBezTo>
                        <a:pt x="-5688" y="1033716"/>
                        <a:pt x="-3529" y="1068989"/>
                        <a:pt x="16627" y="1087705"/>
                      </a:cubicBezTo>
                      <a:cubicBezTo>
                        <a:pt x="36064" y="1105702"/>
                        <a:pt x="69897" y="1104622"/>
                        <a:pt x="88253" y="1085905"/>
                      </a:cubicBezTo>
                      <a:cubicBezTo>
                        <a:pt x="108048" y="1066109"/>
                        <a:pt x="109128" y="1029397"/>
                        <a:pt x="88613" y="1009241"/>
                      </a:cubicBezTo>
                      <a:cubicBezTo>
                        <a:pt x="81414" y="1001683"/>
                        <a:pt x="79974" y="994485"/>
                        <a:pt x="79974" y="984766"/>
                      </a:cubicBezTo>
                      <a:cubicBezTo>
                        <a:pt x="79974" y="855553"/>
                        <a:pt x="79974" y="725980"/>
                        <a:pt x="79974" y="596766"/>
                      </a:cubicBezTo>
                      <a:cubicBezTo>
                        <a:pt x="79974" y="466113"/>
                        <a:pt x="79974" y="335100"/>
                        <a:pt x="79974" y="204447"/>
                      </a:cubicBezTo>
                      <a:cubicBezTo>
                        <a:pt x="79974" y="199228"/>
                        <a:pt x="79614" y="195449"/>
                        <a:pt x="77680" y="192929"/>
                      </a:cubicBezTo>
                      <a:lnTo>
                        <a:pt x="73441" y="191500"/>
                      </a:lnTo>
                      <a:lnTo>
                        <a:pt x="105879" y="191500"/>
                      </a:lnTo>
                      <a:cubicBezTo>
                        <a:pt x="116677" y="191860"/>
                        <a:pt x="119916" y="188261"/>
                        <a:pt x="119916" y="177463"/>
                      </a:cubicBezTo>
                      <a:cubicBezTo>
                        <a:pt x="119916" y="150469"/>
                        <a:pt x="118116" y="123114"/>
                        <a:pt x="120636" y="96120"/>
                      </a:cubicBezTo>
                      <a:cubicBezTo>
                        <a:pt x="120636" y="70565"/>
                        <a:pt x="119916" y="45010"/>
                        <a:pt x="120636" y="19096"/>
                      </a:cubicBezTo>
                      <a:cubicBezTo>
                        <a:pt x="120995" y="5419"/>
                        <a:pt x="116677" y="-341"/>
                        <a:pt x="102279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866BE86C-0C3D-2CBE-E266-092DCF206778}"/>
                    </a:ext>
                  </a:extLst>
                </p:cNvPr>
                <p:cNvSpPr/>
                <p:nvPr/>
              </p:nvSpPr>
              <p:spPr>
                <a:xfrm flipH="1">
                  <a:off x="1405312" y="5139374"/>
                  <a:ext cx="689866" cy="864745"/>
                </a:xfrm>
                <a:custGeom>
                  <a:avLst/>
                  <a:gdLst>
                    <a:gd name="connsiteX0" fmla="*/ 50409 w 689866"/>
                    <a:gd name="connsiteY0" fmla="*/ 189897 h 864745"/>
                    <a:gd name="connsiteX1" fmla="*/ 42131 w 689866"/>
                    <a:gd name="connsiteY1" fmla="*/ 205149 h 864745"/>
                    <a:gd name="connsiteX2" fmla="*/ 42131 w 689866"/>
                    <a:gd name="connsiteY2" fmla="*/ 505687 h 864745"/>
                    <a:gd name="connsiteX3" fmla="*/ 41771 w 689866"/>
                    <a:gd name="connsiteY3" fmla="*/ 803346 h 864745"/>
                    <a:gd name="connsiteX4" fmla="*/ 59768 w 689866"/>
                    <a:gd name="connsiteY4" fmla="*/ 822062 h 864745"/>
                    <a:gd name="connsiteX5" fmla="*/ 571582 w 689866"/>
                    <a:gd name="connsiteY5" fmla="*/ 821702 h 864745"/>
                    <a:gd name="connsiteX6" fmla="*/ 591018 w 689866"/>
                    <a:gd name="connsiteY6" fmla="*/ 833580 h 864745"/>
                    <a:gd name="connsiteX7" fmla="*/ 648966 w 689866"/>
                    <a:gd name="connsiteY7" fmla="*/ 863814 h 864745"/>
                    <a:gd name="connsiteX8" fmla="*/ 689638 w 689866"/>
                    <a:gd name="connsiteY8" fmla="*/ 816663 h 864745"/>
                    <a:gd name="connsiteX9" fmla="*/ 656525 w 689866"/>
                    <a:gd name="connsiteY9" fmla="*/ 760874 h 864745"/>
                    <a:gd name="connsiteX10" fmla="*/ 595338 w 689866"/>
                    <a:gd name="connsiteY10" fmla="*/ 781390 h 864745"/>
                    <a:gd name="connsiteX11" fmla="*/ 575542 w 689866"/>
                    <a:gd name="connsiteY11" fmla="*/ 791828 h 864745"/>
                    <a:gd name="connsiteX12" fmla="*/ 88201 w 689866"/>
                    <a:gd name="connsiteY12" fmla="*/ 791828 h 864745"/>
                    <a:gd name="connsiteX13" fmla="*/ 71645 w 689866"/>
                    <a:gd name="connsiteY13" fmla="*/ 774552 h 864745"/>
                    <a:gd name="connsiteX14" fmla="*/ 72005 w 689866"/>
                    <a:gd name="connsiteY14" fmla="*/ 210187 h 864745"/>
                    <a:gd name="connsiteX15" fmla="*/ 72005 w 689866"/>
                    <a:gd name="connsiteY15" fmla="*/ 197230 h 864745"/>
                    <a:gd name="connsiteX16" fmla="*/ 68405 w 689866"/>
                    <a:gd name="connsiteY16" fmla="*/ 190031 h 864745"/>
                    <a:gd name="connsiteX17" fmla="*/ 50409 w 689866"/>
                    <a:gd name="connsiteY17" fmla="*/ 189897 h 864745"/>
                    <a:gd name="connsiteX18" fmla="*/ 100079 w 689866"/>
                    <a:gd name="connsiteY18" fmla="*/ 0 h 864745"/>
                    <a:gd name="connsiteX19" fmla="*/ 14057 w 689866"/>
                    <a:gd name="connsiteY19" fmla="*/ 0 h 864745"/>
                    <a:gd name="connsiteX20" fmla="*/ 19 w 689866"/>
                    <a:gd name="connsiteY20" fmla="*/ 14037 h 864745"/>
                    <a:gd name="connsiteX21" fmla="*/ 739 w 689866"/>
                    <a:gd name="connsiteY21" fmla="*/ 95381 h 864745"/>
                    <a:gd name="connsiteX22" fmla="*/ 2899 w 689866"/>
                    <a:gd name="connsiteY22" fmla="*/ 114097 h 864745"/>
                    <a:gd name="connsiteX23" fmla="*/ 2899 w 689866"/>
                    <a:gd name="connsiteY23" fmla="*/ 175284 h 864745"/>
                    <a:gd name="connsiteX24" fmla="*/ 16576 w 689866"/>
                    <a:gd name="connsiteY24" fmla="*/ 189321 h 864745"/>
                    <a:gd name="connsiteX25" fmla="*/ 112676 w 689866"/>
                    <a:gd name="connsiteY25" fmla="*/ 188601 h 864745"/>
                    <a:gd name="connsiteX26" fmla="*/ 114116 w 689866"/>
                    <a:gd name="connsiteY26" fmla="*/ 15477 h 864745"/>
                    <a:gd name="connsiteX27" fmla="*/ 100079 w 689866"/>
                    <a:gd name="connsiteY27" fmla="*/ 0 h 864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9866" h="864745">
                      <a:moveTo>
                        <a:pt x="50409" y="189897"/>
                      </a:moveTo>
                      <a:cubicBezTo>
                        <a:pt x="45460" y="192731"/>
                        <a:pt x="42131" y="198130"/>
                        <a:pt x="42131" y="205149"/>
                      </a:cubicBezTo>
                      <a:cubicBezTo>
                        <a:pt x="42131" y="305208"/>
                        <a:pt x="42131" y="405628"/>
                        <a:pt x="42131" y="505687"/>
                      </a:cubicBezTo>
                      <a:cubicBezTo>
                        <a:pt x="42131" y="605027"/>
                        <a:pt x="42491" y="704006"/>
                        <a:pt x="41771" y="803346"/>
                      </a:cubicBezTo>
                      <a:cubicBezTo>
                        <a:pt x="41771" y="817743"/>
                        <a:pt x="44650" y="822062"/>
                        <a:pt x="59768" y="822062"/>
                      </a:cubicBezTo>
                      <a:cubicBezTo>
                        <a:pt x="230372" y="821342"/>
                        <a:pt x="400977" y="821702"/>
                        <a:pt x="571582" y="821702"/>
                      </a:cubicBezTo>
                      <a:cubicBezTo>
                        <a:pt x="580940" y="821702"/>
                        <a:pt x="587059" y="822422"/>
                        <a:pt x="591018" y="833580"/>
                      </a:cubicBezTo>
                      <a:cubicBezTo>
                        <a:pt x="599296" y="857335"/>
                        <a:pt x="621972" y="868133"/>
                        <a:pt x="648966" y="863814"/>
                      </a:cubicBezTo>
                      <a:cubicBezTo>
                        <a:pt x="671282" y="860214"/>
                        <a:pt x="687478" y="841498"/>
                        <a:pt x="689638" y="816663"/>
                      </a:cubicBezTo>
                      <a:cubicBezTo>
                        <a:pt x="691798" y="790388"/>
                        <a:pt x="678480" y="768433"/>
                        <a:pt x="656525" y="760874"/>
                      </a:cubicBezTo>
                      <a:cubicBezTo>
                        <a:pt x="632770" y="752956"/>
                        <a:pt x="607215" y="760515"/>
                        <a:pt x="595338" y="781390"/>
                      </a:cubicBezTo>
                      <a:cubicBezTo>
                        <a:pt x="590298" y="790029"/>
                        <a:pt x="584899" y="791828"/>
                        <a:pt x="575542" y="791828"/>
                      </a:cubicBezTo>
                      <a:cubicBezTo>
                        <a:pt x="413215" y="791468"/>
                        <a:pt x="250888" y="791468"/>
                        <a:pt x="88201" y="791828"/>
                      </a:cubicBezTo>
                      <a:cubicBezTo>
                        <a:pt x="74164" y="791828"/>
                        <a:pt x="71645" y="787509"/>
                        <a:pt x="71645" y="774552"/>
                      </a:cubicBezTo>
                      <a:cubicBezTo>
                        <a:pt x="72005" y="586310"/>
                        <a:pt x="72005" y="398069"/>
                        <a:pt x="72005" y="210187"/>
                      </a:cubicBezTo>
                      <a:cubicBezTo>
                        <a:pt x="72005" y="205869"/>
                        <a:pt x="72005" y="201550"/>
                        <a:pt x="72005" y="197230"/>
                      </a:cubicBezTo>
                      <a:cubicBezTo>
                        <a:pt x="72005" y="194351"/>
                        <a:pt x="71645" y="191471"/>
                        <a:pt x="68405" y="190031"/>
                      </a:cubicBezTo>
                      <a:cubicBezTo>
                        <a:pt x="61927" y="186792"/>
                        <a:pt x="55358" y="187062"/>
                        <a:pt x="50409" y="189897"/>
                      </a:cubicBezTo>
                      <a:close/>
                      <a:moveTo>
                        <a:pt x="100079" y="0"/>
                      </a:moveTo>
                      <a:cubicBezTo>
                        <a:pt x="71285" y="360"/>
                        <a:pt x="42851" y="360"/>
                        <a:pt x="14057" y="0"/>
                      </a:cubicBezTo>
                      <a:cubicBezTo>
                        <a:pt x="4339" y="0"/>
                        <a:pt x="-341" y="4319"/>
                        <a:pt x="19" y="14037"/>
                      </a:cubicBezTo>
                      <a:cubicBezTo>
                        <a:pt x="379" y="41032"/>
                        <a:pt x="379" y="68386"/>
                        <a:pt x="739" y="95381"/>
                      </a:cubicBezTo>
                      <a:cubicBezTo>
                        <a:pt x="3618" y="101499"/>
                        <a:pt x="2899" y="107618"/>
                        <a:pt x="2899" y="114097"/>
                      </a:cubicBezTo>
                      <a:cubicBezTo>
                        <a:pt x="2899" y="134612"/>
                        <a:pt x="3259" y="154768"/>
                        <a:pt x="2899" y="175284"/>
                      </a:cubicBezTo>
                      <a:cubicBezTo>
                        <a:pt x="2899" y="185362"/>
                        <a:pt x="6498" y="189681"/>
                        <a:pt x="16576" y="189321"/>
                      </a:cubicBezTo>
                      <a:cubicBezTo>
                        <a:pt x="48609" y="188961"/>
                        <a:pt x="80643" y="188961"/>
                        <a:pt x="112676" y="188601"/>
                      </a:cubicBezTo>
                      <a:cubicBezTo>
                        <a:pt x="113036" y="131013"/>
                        <a:pt x="113396" y="73065"/>
                        <a:pt x="114116" y="15477"/>
                      </a:cubicBezTo>
                      <a:cubicBezTo>
                        <a:pt x="114116" y="5399"/>
                        <a:pt x="111237" y="0"/>
                        <a:pt x="100079" y="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B10E811-8F9E-A054-6336-34E31A7364A5}"/>
                  </a:ext>
                </a:extLst>
              </p:cNvPr>
              <p:cNvGrpSpPr/>
              <p:nvPr userDrawn="1"/>
            </p:nvGrpSpPr>
            <p:grpSpPr>
              <a:xfrm>
                <a:off x="548226" y="1602802"/>
                <a:ext cx="944002" cy="3757883"/>
                <a:chOff x="655230" y="1602802"/>
                <a:chExt cx="944002" cy="3757883"/>
              </a:xfrm>
              <a:grpFill/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233B48E9-C6E2-611C-9009-437DC820D27C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005304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AB63B312-8505-79F7-5D72-25988FE94880}"/>
                    </a:ext>
                  </a:extLst>
                </p:cNvPr>
                <p:cNvSpPr/>
                <p:nvPr userDrawn="1"/>
              </p:nvSpPr>
              <p:spPr>
                <a:xfrm flipH="1">
                  <a:off x="955830" y="4190397"/>
                  <a:ext cx="643402" cy="634359"/>
                </a:xfrm>
                <a:custGeom>
                  <a:avLst/>
                  <a:gdLst>
                    <a:gd name="connsiteX0" fmla="*/ 1129160 w 1181053"/>
                    <a:gd name="connsiteY0" fmla="*/ 979148 h 1164453"/>
                    <a:gd name="connsiteX1" fmla="*/ 1108019 w 1181053"/>
                    <a:gd name="connsiteY1" fmla="*/ 942810 h 1164453"/>
                    <a:gd name="connsiteX2" fmla="*/ 1109340 w 1181053"/>
                    <a:gd name="connsiteY2" fmla="*/ 104390 h 1164453"/>
                    <a:gd name="connsiteX3" fmla="*/ 1074984 w 1181053"/>
                    <a:gd name="connsiteY3" fmla="*/ 71355 h 1164453"/>
                    <a:gd name="connsiteX4" fmla="*/ 383898 w 1181053"/>
                    <a:gd name="connsiteY4" fmla="*/ 72016 h 1164453"/>
                    <a:gd name="connsiteX5" fmla="*/ 349542 w 1181053"/>
                    <a:gd name="connsiteY5" fmla="*/ 69373 h 1164453"/>
                    <a:gd name="connsiteX6" fmla="*/ 348221 w 1181053"/>
                    <a:gd name="connsiteY6" fmla="*/ 1321 h 1164453"/>
                    <a:gd name="connsiteX7" fmla="*/ 337650 w 1181053"/>
                    <a:gd name="connsiteY7" fmla="*/ 1982 h 1164453"/>
                    <a:gd name="connsiteX8" fmla="*/ 32409 w 1181053"/>
                    <a:gd name="connsiteY8" fmla="*/ 0 h 1164453"/>
                    <a:gd name="connsiteX9" fmla="*/ 35 w 1181053"/>
                    <a:gd name="connsiteY9" fmla="*/ 30392 h 1164453"/>
                    <a:gd name="connsiteX10" fmla="*/ 35 w 1181053"/>
                    <a:gd name="connsiteY10" fmla="*/ 180369 h 1164453"/>
                    <a:gd name="connsiteX11" fmla="*/ 29766 w 1181053"/>
                    <a:gd name="connsiteY11" fmla="*/ 210101 h 1164453"/>
                    <a:gd name="connsiteX12" fmla="*/ 177101 w 1181053"/>
                    <a:gd name="connsiteY12" fmla="*/ 210101 h 1164453"/>
                    <a:gd name="connsiteX13" fmla="*/ 292062 w 1181053"/>
                    <a:gd name="connsiteY13" fmla="*/ 209440 h 1164453"/>
                    <a:gd name="connsiteX14" fmla="*/ 349542 w 1181053"/>
                    <a:gd name="connsiteY14" fmla="*/ 147996 h 1164453"/>
                    <a:gd name="connsiteX15" fmla="*/ 381256 w 1181053"/>
                    <a:gd name="connsiteY15" fmla="*/ 146014 h 1164453"/>
                    <a:gd name="connsiteX16" fmla="*/ 1021467 w 1181053"/>
                    <a:gd name="connsiteY16" fmla="*/ 145353 h 1164453"/>
                    <a:gd name="connsiteX17" fmla="*/ 1054502 w 1181053"/>
                    <a:gd name="connsiteY17" fmla="*/ 177066 h 1164453"/>
                    <a:gd name="connsiteX18" fmla="*/ 1054502 w 1181053"/>
                    <a:gd name="connsiteY18" fmla="*/ 945453 h 1164453"/>
                    <a:gd name="connsiteX19" fmla="*/ 1032699 w 1181053"/>
                    <a:gd name="connsiteY19" fmla="*/ 985755 h 1164453"/>
                    <a:gd name="connsiteX20" fmla="*/ 997022 w 1181053"/>
                    <a:gd name="connsiteY20" fmla="*/ 1102037 h 1164453"/>
                    <a:gd name="connsiteX21" fmla="*/ 1094805 w 1181053"/>
                    <a:gd name="connsiteY21" fmla="*/ 1164142 h 1164453"/>
                    <a:gd name="connsiteX22" fmla="*/ 1178712 w 1181053"/>
                    <a:gd name="connsiteY22" fmla="*/ 1090145 h 1164453"/>
                    <a:gd name="connsiteX23" fmla="*/ 1129160 w 1181053"/>
                    <a:gd name="connsiteY23" fmla="*/ 979148 h 1164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181053" h="1164453">
                      <a:moveTo>
                        <a:pt x="1129160" y="979148"/>
                      </a:moveTo>
                      <a:cubicBezTo>
                        <a:pt x="1110001" y="971220"/>
                        <a:pt x="1108019" y="959988"/>
                        <a:pt x="1108019" y="942810"/>
                      </a:cubicBezTo>
                      <a:cubicBezTo>
                        <a:pt x="1108679" y="663337"/>
                        <a:pt x="1108019" y="383863"/>
                        <a:pt x="1109340" y="104390"/>
                      </a:cubicBezTo>
                      <a:cubicBezTo>
                        <a:pt x="1109340" y="75980"/>
                        <a:pt x="1100751" y="71355"/>
                        <a:pt x="1074984" y="71355"/>
                      </a:cubicBezTo>
                      <a:cubicBezTo>
                        <a:pt x="844402" y="72676"/>
                        <a:pt x="614480" y="72016"/>
                        <a:pt x="383898" y="72016"/>
                      </a:cubicBezTo>
                      <a:cubicBezTo>
                        <a:pt x="372666" y="72016"/>
                        <a:pt x="360774" y="73998"/>
                        <a:pt x="349542" y="69373"/>
                      </a:cubicBezTo>
                      <a:cubicBezTo>
                        <a:pt x="350863" y="46909"/>
                        <a:pt x="352845" y="23785"/>
                        <a:pt x="348221" y="1321"/>
                      </a:cubicBezTo>
                      <a:cubicBezTo>
                        <a:pt x="344917" y="1321"/>
                        <a:pt x="340953" y="1982"/>
                        <a:pt x="337650" y="1982"/>
                      </a:cubicBezTo>
                      <a:cubicBezTo>
                        <a:pt x="235903" y="1321"/>
                        <a:pt x="134156" y="1321"/>
                        <a:pt x="32409" y="0"/>
                      </a:cubicBezTo>
                      <a:cubicBezTo>
                        <a:pt x="9946" y="0"/>
                        <a:pt x="-626" y="5946"/>
                        <a:pt x="35" y="30392"/>
                      </a:cubicBezTo>
                      <a:cubicBezTo>
                        <a:pt x="1357" y="80605"/>
                        <a:pt x="1357" y="130157"/>
                        <a:pt x="35" y="180369"/>
                      </a:cubicBezTo>
                      <a:cubicBezTo>
                        <a:pt x="-626" y="202173"/>
                        <a:pt x="7964" y="210761"/>
                        <a:pt x="29766" y="210101"/>
                      </a:cubicBezTo>
                      <a:cubicBezTo>
                        <a:pt x="78658" y="209440"/>
                        <a:pt x="128210" y="210101"/>
                        <a:pt x="177101" y="210101"/>
                      </a:cubicBezTo>
                      <a:cubicBezTo>
                        <a:pt x="215421" y="210101"/>
                        <a:pt x="253741" y="209440"/>
                        <a:pt x="292062" y="209440"/>
                      </a:cubicBezTo>
                      <a:cubicBezTo>
                        <a:pt x="352845" y="209440"/>
                        <a:pt x="352845" y="209440"/>
                        <a:pt x="349542" y="147996"/>
                      </a:cubicBezTo>
                      <a:cubicBezTo>
                        <a:pt x="360113" y="147335"/>
                        <a:pt x="370684" y="146014"/>
                        <a:pt x="381256" y="146014"/>
                      </a:cubicBezTo>
                      <a:cubicBezTo>
                        <a:pt x="594660" y="146014"/>
                        <a:pt x="808063" y="146674"/>
                        <a:pt x="1021467" y="145353"/>
                      </a:cubicBezTo>
                      <a:cubicBezTo>
                        <a:pt x="1046574" y="145353"/>
                        <a:pt x="1054502" y="150638"/>
                        <a:pt x="1054502" y="177066"/>
                      </a:cubicBezTo>
                      <a:cubicBezTo>
                        <a:pt x="1053181" y="433415"/>
                        <a:pt x="1053842" y="689764"/>
                        <a:pt x="1054502" y="945453"/>
                      </a:cubicBezTo>
                      <a:cubicBezTo>
                        <a:pt x="1054502" y="964613"/>
                        <a:pt x="1049877" y="975184"/>
                        <a:pt x="1032699" y="985755"/>
                      </a:cubicBezTo>
                      <a:cubicBezTo>
                        <a:pt x="995701" y="1008219"/>
                        <a:pt x="982487" y="1057771"/>
                        <a:pt x="997022" y="1102037"/>
                      </a:cubicBezTo>
                      <a:cubicBezTo>
                        <a:pt x="1010897" y="1144322"/>
                        <a:pt x="1047895" y="1167446"/>
                        <a:pt x="1094805" y="1164142"/>
                      </a:cubicBezTo>
                      <a:cubicBezTo>
                        <a:pt x="1137089" y="1161499"/>
                        <a:pt x="1170784" y="1131768"/>
                        <a:pt x="1178712" y="1090145"/>
                      </a:cubicBezTo>
                      <a:cubicBezTo>
                        <a:pt x="1187962" y="1041914"/>
                        <a:pt x="1169463" y="996326"/>
                        <a:pt x="1129160" y="979148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1559D8C-0CDE-C6E3-A236-DE3C4AEEC68B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9293" y="182091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4D49AC14-C2D4-B378-EF64-D2171E427A8B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120766" y="2289790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954017A6-2F30-460A-11A8-343DA3235E11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801796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AF3A4B5-C96F-A161-548E-CE120D08D833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6573" y="3025173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43F32F5E-46A2-488E-EB93-E8F3C7E3F5D3}"/>
                    </a:ext>
                  </a:extLst>
                </p:cNvPr>
                <p:cNvSpPr/>
                <p:nvPr userDrawn="1"/>
              </p:nvSpPr>
              <p:spPr>
                <a:xfrm rot="5400000" flipH="1" flipV="1">
                  <a:off x="1069293" y="483074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F2A34DF-475D-9EC1-FFF8-6CE8E9E4068B}"/>
                  </a:ext>
                </a:extLst>
              </p:cNvPr>
              <p:cNvGrpSpPr/>
              <p:nvPr userDrawn="1"/>
            </p:nvGrpSpPr>
            <p:grpSpPr>
              <a:xfrm>
                <a:off x="4782728" y="2208743"/>
                <a:ext cx="1206268" cy="3147897"/>
                <a:chOff x="4889732" y="2208743"/>
                <a:chExt cx="1206268" cy="3147897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199EC03-B8DE-20C9-30D6-FF815F1F2DEB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408235"/>
                  <a:ext cx="1206268" cy="720041"/>
                </a:xfrm>
                <a:custGeom>
                  <a:avLst/>
                  <a:gdLst>
                    <a:gd name="connsiteX0" fmla="*/ 1864067 w 2214270"/>
                    <a:gd name="connsiteY0" fmla="*/ 1293985 h 1321734"/>
                    <a:gd name="connsiteX1" fmla="*/ 1891816 w 2214270"/>
                    <a:gd name="connsiteY1" fmla="*/ 1319752 h 1321734"/>
                    <a:gd name="connsiteX2" fmla="*/ 2041794 w 2214270"/>
                    <a:gd name="connsiteY2" fmla="*/ 1321734 h 1321734"/>
                    <a:gd name="connsiteX3" fmla="*/ 2185825 w 2214270"/>
                    <a:gd name="connsiteY3" fmla="*/ 1321074 h 1321734"/>
                    <a:gd name="connsiteX4" fmla="*/ 2214235 w 2214270"/>
                    <a:gd name="connsiteY4" fmla="*/ 1292663 h 1321734"/>
                    <a:gd name="connsiteX5" fmla="*/ 2214235 w 2214270"/>
                    <a:gd name="connsiteY5" fmla="*/ 1135418 h 1321734"/>
                    <a:gd name="connsiteX6" fmla="*/ 2185825 w 2214270"/>
                    <a:gd name="connsiteY6" fmla="*/ 1107009 h 1321734"/>
                    <a:gd name="connsiteX7" fmla="*/ 2041794 w 2214270"/>
                    <a:gd name="connsiteY7" fmla="*/ 1106348 h 1321734"/>
                    <a:gd name="connsiteX8" fmla="*/ 1908334 w 2214270"/>
                    <a:gd name="connsiteY8" fmla="*/ 1108330 h 1321734"/>
                    <a:gd name="connsiteX9" fmla="*/ 1866049 w 2214270"/>
                    <a:gd name="connsiteY9" fmla="*/ 1150614 h 1321734"/>
                    <a:gd name="connsiteX10" fmla="*/ 1834336 w 2214270"/>
                    <a:gd name="connsiteY10" fmla="*/ 1183649 h 1321734"/>
                    <a:gd name="connsiteX11" fmla="*/ 170710 w 2214270"/>
                    <a:gd name="connsiteY11" fmla="*/ 1183649 h 1321734"/>
                    <a:gd name="connsiteX12" fmla="*/ 139657 w 2214270"/>
                    <a:gd name="connsiteY12" fmla="*/ 1153257 h 1321734"/>
                    <a:gd name="connsiteX13" fmla="*/ 139657 w 2214270"/>
                    <a:gd name="connsiteY13" fmla="*/ 213090 h 1321734"/>
                    <a:gd name="connsiteX14" fmla="*/ 157496 w 2214270"/>
                    <a:gd name="connsiteY14" fmla="*/ 172127 h 1321734"/>
                    <a:gd name="connsiteX15" fmla="*/ 179959 w 2214270"/>
                    <a:gd name="connsiteY15" fmla="*/ 53863 h 1321734"/>
                    <a:gd name="connsiteX16" fmla="*/ 86801 w 2214270"/>
                    <a:gd name="connsiteY16" fmla="*/ 347 h 1321734"/>
                    <a:gd name="connsiteX17" fmla="*/ 3554 w 2214270"/>
                    <a:gd name="connsiteY17" fmla="*/ 71702 h 1321734"/>
                    <a:gd name="connsiteX18" fmla="*/ 44517 w 2214270"/>
                    <a:gd name="connsiteY18" fmla="*/ 181377 h 1321734"/>
                    <a:gd name="connsiteX19" fmla="*/ 66981 w 2214270"/>
                    <a:gd name="connsiteY19" fmla="*/ 223661 h 1321734"/>
                    <a:gd name="connsiteX20" fmla="*/ 66320 w 2214270"/>
                    <a:gd name="connsiteY20" fmla="*/ 1222630 h 1321734"/>
                    <a:gd name="connsiteX21" fmla="*/ 100676 w 2214270"/>
                    <a:gd name="connsiteY21" fmla="*/ 1256325 h 1321734"/>
                    <a:gd name="connsiteX22" fmla="*/ 1825747 w 2214270"/>
                    <a:gd name="connsiteY22" fmla="*/ 1255665 h 1321734"/>
                    <a:gd name="connsiteX23" fmla="*/ 1864067 w 2214270"/>
                    <a:gd name="connsiteY23" fmla="*/ 1293985 h 132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214270" h="1321734">
                      <a:moveTo>
                        <a:pt x="1864067" y="1293985"/>
                      </a:moveTo>
                      <a:cubicBezTo>
                        <a:pt x="1862746" y="1317109"/>
                        <a:pt x="1872656" y="1319752"/>
                        <a:pt x="1891816" y="1319752"/>
                      </a:cubicBezTo>
                      <a:cubicBezTo>
                        <a:pt x="1942029" y="1319752"/>
                        <a:pt x="1991581" y="1316449"/>
                        <a:pt x="2041794" y="1321734"/>
                      </a:cubicBezTo>
                      <a:cubicBezTo>
                        <a:pt x="2090024" y="1321734"/>
                        <a:pt x="2137595" y="1320413"/>
                        <a:pt x="2185825" y="1321074"/>
                      </a:cubicBezTo>
                      <a:cubicBezTo>
                        <a:pt x="2206307" y="1321074"/>
                        <a:pt x="2214235" y="1313145"/>
                        <a:pt x="2214235" y="1292663"/>
                      </a:cubicBezTo>
                      <a:cubicBezTo>
                        <a:pt x="2213574" y="1240469"/>
                        <a:pt x="2213574" y="1187613"/>
                        <a:pt x="2214235" y="1135418"/>
                      </a:cubicBezTo>
                      <a:cubicBezTo>
                        <a:pt x="2214896" y="1114276"/>
                        <a:pt x="2206307" y="1107009"/>
                        <a:pt x="2185825" y="1107009"/>
                      </a:cubicBezTo>
                      <a:cubicBezTo>
                        <a:pt x="2137595" y="1107669"/>
                        <a:pt x="2090024" y="1107009"/>
                        <a:pt x="2041794" y="1106348"/>
                      </a:cubicBezTo>
                      <a:cubicBezTo>
                        <a:pt x="1997527" y="1107009"/>
                        <a:pt x="1952600" y="1107669"/>
                        <a:pt x="1908334" y="1108330"/>
                      </a:cubicBezTo>
                      <a:cubicBezTo>
                        <a:pt x="1865389" y="1108330"/>
                        <a:pt x="1864067" y="1108330"/>
                        <a:pt x="1866049" y="1150614"/>
                      </a:cubicBezTo>
                      <a:cubicBezTo>
                        <a:pt x="1867371" y="1175721"/>
                        <a:pt x="1861425" y="1183649"/>
                        <a:pt x="1834336" y="1183649"/>
                      </a:cubicBezTo>
                      <a:cubicBezTo>
                        <a:pt x="1280014" y="1182988"/>
                        <a:pt x="725692" y="1182988"/>
                        <a:pt x="170710" y="1183649"/>
                      </a:cubicBezTo>
                      <a:cubicBezTo>
                        <a:pt x="146925" y="1183649"/>
                        <a:pt x="139657" y="1178364"/>
                        <a:pt x="139657" y="1153257"/>
                      </a:cubicBezTo>
                      <a:cubicBezTo>
                        <a:pt x="140318" y="840089"/>
                        <a:pt x="140318" y="526259"/>
                        <a:pt x="139657" y="213090"/>
                      </a:cubicBezTo>
                      <a:cubicBezTo>
                        <a:pt x="139657" y="195912"/>
                        <a:pt x="142960" y="184020"/>
                        <a:pt x="157496" y="172127"/>
                      </a:cubicBezTo>
                      <a:cubicBezTo>
                        <a:pt x="189870" y="145699"/>
                        <a:pt x="198459" y="94826"/>
                        <a:pt x="179959" y="53863"/>
                      </a:cubicBezTo>
                      <a:cubicBezTo>
                        <a:pt x="163442" y="17525"/>
                        <a:pt x="128425" y="-2957"/>
                        <a:pt x="86801" y="347"/>
                      </a:cubicBezTo>
                      <a:cubicBezTo>
                        <a:pt x="43856" y="3650"/>
                        <a:pt x="14786" y="28757"/>
                        <a:pt x="3554" y="71702"/>
                      </a:cubicBezTo>
                      <a:cubicBezTo>
                        <a:pt x="-7678" y="114647"/>
                        <a:pt x="8179" y="162217"/>
                        <a:pt x="44517" y="181377"/>
                      </a:cubicBezTo>
                      <a:cubicBezTo>
                        <a:pt x="64338" y="191948"/>
                        <a:pt x="66981" y="204501"/>
                        <a:pt x="66981" y="223661"/>
                      </a:cubicBezTo>
                      <a:cubicBezTo>
                        <a:pt x="66320" y="556651"/>
                        <a:pt x="66981" y="889641"/>
                        <a:pt x="66320" y="1222630"/>
                      </a:cubicBezTo>
                      <a:cubicBezTo>
                        <a:pt x="66320" y="1250379"/>
                        <a:pt x="73588" y="1256325"/>
                        <a:pt x="100676" y="1256325"/>
                      </a:cubicBezTo>
                      <a:cubicBezTo>
                        <a:pt x="675479" y="1255665"/>
                        <a:pt x="1250944" y="1255665"/>
                        <a:pt x="1825747" y="1255665"/>
                      </a:cubicBezTo>
                      <a:cubicBezTo>
                        <a:pt x="1864067" y="1256325"/>
                        <a:pt x="1866049" y="1256325"/>
                        <a:pt x="1864067" y="1293985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D7330D34-8DF6-088E-E73D-D889E9F29A4A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3803842"/>
                  <a:ext cx="862897" cy="590574"/>
                </a:xfrm>
                <a:custGeom>
                  <a:avLst/>
                  <a:gdLst>
                    <a:gd name="connsiteX0" fmla="*/ 162118 w 1583966"/>
                    <a:gd name="connsiteY0" fmla="*/ 885330 h 1084079"/>
                    <a:gd name="connsiteX1" fmla="*/ 162118 w 1583966"/>
                    <a:gd name="connsiteY1" fmla="*/ 156584 h 1084079"/>
                    <a:gd name="connsiteX2" fmla="*/ 154851 w 1583966"/>
                    <a:gd name="connsiteY2" fmla="*/ 110336 h 1084079"/>
                    <a:gd name="connsiteX3" fmla="*/ 166083 w 1583966"/>
                    <a:gd name="connsiteY3" fmla="*/ 108354 h 1084079"/>
                    <a:gd name="connsiteX4" fmla="*/ 1213282 w 1583966"/>
                    <a:gd name="connsiteY4" fmla="*/ 107693 h 1084079"/>
                    <a:gd name="connsiteX5" fmla="*/ 1235085 w 1583966"/>
                    <a:gd name="connsiteY5" fmla="*/ 130817 h 1084079"/>
                    <a:gd name="connsiteX6" fmla="*/ 1234424 w 1583966"/>
                    <a:gd name="connsiteY6" fmla="*/ 189619 h 1084079"/>
                    <a:gd name="connsiteX7" fmla="*/ 1255566 w 1583966"/>
                    <a:gd name="connsiteY7" fmla="*/ 210761 h 1084079"/>
                    <a:gd name="connsiteX8" fmla="*/ 1410829 w 1583966"/>
                    <a:gd name="connsiteY8" fmla="*/ 211422 h 1084079"/>
                    <a:gd name="connsiteX9" fmla="*/ 1555521 w 1583966"/>
                    <a:gd name="connsiteY9" fmla="*/ 210761 h 1084079"/>
                    <a:gd name="connsiteX10" fmla="*/ 1583931 w 1583966"/>
                    <a:gd name="connsiteY10" fmla="*/ 182351 h 1084079"/>
                    <a:gd name="connsiteX11" fmla="*/ 1583931 w 1583966"/>
                    <a:gd name="connsiteY11" fmla="*/ 29731 h 1084079"/>
                    <a:gd name="connsiteX12" fmla="*/ 1552878 w 1583966"/>
                    <a:gd name="connsiteY12" fmla="*/ 661 h 1084079"/>
                    <a:gd name="connsiteX13" fmla="*/ 1405544 w 1583966"/>
                    <a:gd name="connsiteY13" fmla="*/ 661 h 1084079"/>
                    <a:gd name="connsiteX14" fmla="*/ 1255566 w 1583966"/>
                    <a:gd name="connsiteY14" fmla="*/ 0 h 1084079"/>
                    <a:gd name="connsiteX15" fmla="*/ 1234424 w 1583966"/>
                    <a:gd name="connsiteY15" fmla="*/ 20481 h 1084079"/>
                    <a:gd name="connsiteX16" fmla="*/ 1200729 w 1583966"/>
                    <a:gd name="connsiteY16" fmla="*/ 53516 h 1084079"/>
                    <a:gd name="connsiteX17" fmla="*/ 158815 w 1583966"/>
                    <a:gd name="connsiteY17" fmla="*/ 52855 h 1084079"/>
                    <a:gd name="connsiteX18" fmla="*/ 89442 w 1583966"/>
                    <a:gd name="connsiteY18" fmla="*/ 122228 h 1084079"/>
                    <a:gd name="connsiteX19" fmla="*/ 89442 w 1583966"/>
                    <a:gd name="connsiteY19" fmla="*/ 861544 h 1084079"/>
                    <a:gd name="connsiteX20" fmla="*/ 66318 w 1583966"/>
                    <a:gd name="connsiteY20" fmla="*/ 893918 h 1084079"/>
                    <a:gd name="connsiteX21" fmla="*/ 17427 w 1583966"/>
                    <a:gd name="connsiteY21" fmla="*/ 928935 h 1084079"/>
                    <a:gd name="connsiteX22" fmla="*/ 31301 w 1583966"/>
                    <a:gd name="connsiteY22" fmla="*/ 1061074 h 1084079"/>
                    <a:gd name="connsiteX23" fmla="*/ 155512 w 1583966"/>
                    <a:gd name="connsiteY23" fmla="*/ 1064377 h 1084079"/>
                    <a:gd name="connsiteX24" fmla="*/ 175993 w 1583966"/>
                    <a:gd name="connsiteY24" fmla="*/ 932900 h 1084079"/>
                    <a:gd name="connsiteX25" fmla="*/ 162118 w 1583966"/>
                    <a:gd name="connsiteY25" fmla="*/ 885330 h 1084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583966" h="1084079">
                      <a:moveTo>
                        <a:pt x="162118" y="885330"/>
                      </a:moveTo>
                      <a:cubicBezTo>
                        <a:pt x="162118" y="642194"/>
                        <a:pt x="162118" y="399720"/>
                        <a:pt x="162118" y="156584"/>
                      </a:cubicBezTo>
                      <a:cubicBezTo>
                        <a:pt x="162118" y="141388"/>
                        <a:pt x="163440" y="125532"/>
                        <a:pt x="154851" y="110336"/>
                      </a:cubicBezTo>
                      <a:cubicBezTo>
                        <a:pt x="160797" y="109675"/>
                        <a:pt x="163440" y="108354"/>
                        <a:pt x="166083" y="108354"/>
                      </a:cubicBezTo>
                      <a:cubicBezTo>
                        <a:pt x="514929" y="108354"/>
                        <a:pt x="864436" y="108354"/>
                        <a:pt x="1213282" y="107693"/>
                      </a:cubicBezTo>
                      <a:cubicBezTo>
                        <a:pt x="1231782" y="107693"/>
                        <a:pt x="1235746" y="114960"/>
                        <a:pt x="1235085" y="130817"/>
                      </a:cubicBezTo>
                      <a:cubicBezTo>
                        <a:pt x="1233764" y="150638"/>
                        <a:pt x="1235746" y="170459"/>
                        <a:pt x="1234424" y="189619"/>
                      </a:cubicBezTo>
                      <a:cubicBezTo>
                        <a:pt x="1233103" y="206137"/>
                        <a:pt x="1238388" y="211422"/>
                        <a:pt x="1255566" y="210761"/>
                      </a:cubicBezTo>
                      <a:cubicBezTo>
                        <a:pt x="1307101" y="210101"/>
                        <a:pt x="1359295" y="210761"/>
                        <a:pt x="1410829" y="211422"/>
                      </a:cubicBezTo>
                      <a:cubicBezTo>
                        <a:pt x="1459060" y="211422"/>
                        <a:pt x="1507291" y="210101"/>
                        <a:pt x="1555521" y="210761"/>
                      </a:cubicBezTo>
                      <a:cubicBezTo>
                        <a:pt x="1576003" y="210761"/>
                        <a:pt x="1584592" y="203494"/>
                        <a:pt x="1583931" y="182351"/>
                      </a:cubicBezTo>
                      <a:cubicBezTo>
                        <a:pt x="1583270" y="131478"/>
                        <a:pt x="1582610" y="80605"/>
                        <a:pt x="1583931" y="29731"/>
                      </a:cubicBezTo>
                      <a:cubicBezTo>
                        <a:pt x="1584592" y="6607"/>
                        <a:pt x="1574021" y="661"/>
                        <a:pt x="1552878" y="661"/>
                      </a:cubicBezTo>
                      <a:cubicBezTo>
                        <a:pt x="1503987" y="1321"/>
                        <a:pt x="1454435" y="661"/>
                        <a:pt x="1405544" y="661"/>
                      </a:cubicBezTo>
                      <a:cubicBezTo>
                        <a:pt x="1355331" y="661"/>
                        <a:pt x="1305779" y="661"/>
                        <a:pt x="1255566" y="0"/>
                      </a:cubicBezTo>
                      <a:cubicBezTo>
                        <a:pt x="1239710" y="0"/>
                        <a:pt x="1231121" y="3964"/>
                        <a:pt x="1234424" y="20481"/>
                      </a:cubicBezTo>
                      <a:cubicBezTo>
                        <a:pt x="1240370" y="49552"/>
                        <a:pt x="1225835" y="53516"/>
                        <a:pt x="1200729" y="53516"/>
                      </a:cubicBezTo>
                      <a:cubicBezTo>
                        <a:pt x="853204" y="52855"/>
                        <a:pt x="506340" y="52855"/>
                        <a:pt x="158815" y="52855"/>
                      </a:cubicBezTo>
                      <a:cubicBezTo>
                        <a:pt x="113888" y="52855"/>
                        <a:pt x="89442" y="77301"/>
                        <a:pt x="89442" y="122228"/>
                      </a:cubicBezTo>
                      <a:cubicBezTo>
                        <a:pt x="89442" y="368667"/>
                        <a:pt x="89442" y="615106"/>
                        <a:pt x="89442" y="861544"/>
                      </a:cubicBezTo>
                      <a:cubicBezTo>
                        <a:pt x="89442" y="879383"/>
                        <a:pt x="88121" y="891276"/>
                        <a:pt x="66318" y="893918"/>
                      </a:cubicBezTo>
                      <a:cubicBezTo>
                        <a:pt x="45176" y="896561"/>
                        <a:pt x="29319" y="911096"/>
                        <a:pt x="17427" y="928935"/>
                      </a:cubicBezTo>
                      <a:cubicBezTo>
                        <a:pt x="-10323" y="970559"/>
                        <a:pt x="-4376" y="1029361"/>
                        <a:pt x="31301" y="1061074"/>
                      </a:cubicBezTo>
                      <a:cubicBezTo>
                        <a:pt x="63675" y="1090145"/>
                        <a:pt x="120495" y="1092127"/>
                        <a:pt x="155512" y="1064377"/>
                      </a:cubicBezTo>
                      <a:cubicBezTo>
                        <a:pt x="192510" y="1034646"/>
                        <a:pt x="202421" y="975845"/>
                        <a:pt x="175993" y="932900"/>
                      </a:cubicBezTo>
                      <a:cubicBezTo>
                        <a:pt x="164761" y="919025"/>
                        <a:pt x="162118" y="903168"/>
                        <a:pt x="162118" y="8853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4D9330B4-BB50-0524-53F0-B17240163B78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618015"/>
                  <a:ext cx="898091" cy="123739"/>
                </a:xfrm>
                <a:custGeom>
                  <a:avLst/>
                  <a:gdLst>
                    <a:gd name="connsiteX0" fmla="*/ 66839 w 1648569"/>
                    <a:gd name="connsiteY0" fmla="*/ 192784 h 227140"/>
                    <a:gd name="connsiteX1" fmla="*/ 173872 w 1648569"/>
                    <a:gd name="connsiteY1" fmla="*/ 153142 h 227140"/>
                    <a:gd name="connsiteX2" fmla="*/ 215496 w 1648569"/>
                    <a:gd name="connsiteY2" fmla="*/ 130679 h 227140"/>
                    <a:gd name="connsiteX3" fmla="*/ 1265338 w 1648569"/>
                    <a:gd name="connsiteY3" fmla="*/ 130679 h 227140"/>
                    <a:gd name="connsiteX4" fmla="*/ 1283837 w 1648569"/>
                    <a:gd name="connsiteY4" fmla="*/ 130679 h 227140"/>
                    <a:gd name="connsiteX5" fmla="*/ 1299694 w 1648569"/>
                    <a:gd name="connsiteY5" fmla="*/ 146535 h 227140"/>
                    <a:gd name="connsiteX6" fmla="*/ 1299694 w 1648569"/>
                    <a:gd name="connsiteY6" fmla="*/ 165035 h 227140"/>
                    <a:gd name="connsiteX7" fmla="*/ 1362460 w 1648569"/>
                    <a:gd name="connsiteY7" fmla="*/ 226479 h 227140"/>
                    <a:gd name="connsiteX8" fmla="*/ 1474778 w 1648569"/>
                    <a:gd name="connsiteY8" fmla="*/ 227140 h 227140"/>
                    <a:gd name="connsiteX9" fmla="*/ 1618809 w 1648569"/>
                    <a:gd name="connsiteY9" fmla="*/ 226479 h 227140"/>
                    <a:gd name="connsiteX10" fmla="*/ 1648540 w 1648569"/>
                    <a:gd name="connsiteY10" fmla="*/ 196748 h 227140"/>
                    <a:gd name="connsiteX11" fmla="*/ 1648540 w 1648569"/>
                    <a:gd name="connsiteY11" fmla="*/ 47431 h 227140"/>
                    <a:gd name="connsiteX12" fmla="*/ 1616827 w 1648569"/>
                    <a:gd name="connsiteY12" fmla="*/ 17040 h 227140"/>
                    <a:gd name="connsiteX13" fmla="*/ 1475438 w 1648569"/>
                    <a:gd name="connsiteY13" fmla="*/ 16379 h 227140"/>
                    <a:gd name="connsiteX14" fmla="*/ 1320175 w 1648569"/>
                    <a:gd name="connsiteY14" fmla="*/ 17040 h 227140"/>
                    <a:gd name="connsiteX15" fmla="*/ 1300355 w 1648569"/>
                    <a:gd name="connsiteY15" fmla="*/ 30253 h 227140"/>
                    <a:gd name="connsiteX16" fmla="*/ 1267980 w 1648569"/>
                    <a:gd name="connsiteY16" fmla="*/ 59324 h 227140"/>
                    <a:gd name="connsiteX17" fmla="*/ 212853 w 1648569"/>
                    <a:gd name="connsiteY17" fmla="*/ 59324 h 227140"/>
                    <a:gd name="connsiteX18" fmla="*/ 169908 w 1648569"/>
                    <a:gd name="connsiteY18" fmla="*/ 36860 h 227140"/>
                    <a:gd name="connsiteX19" fmla="*/ 62215 w 1648569"/>
                    <a:gd name="connsiteY19" fmla="*/ 5808 h 227140"/>
                    <a:gd name="connsiteX20" fmla="*/ 109 w 1648569"/>
                    <a:gd name="connsiteY20" fmla="*/ 102269 h 227140"/>
                    <a:gd name="connsiteX21" fmla="*/ 66839 w 1648569"/>
                    <a:gd name="connsiteY21" fmla="*/ 192784 h 22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648569" h="227140">
                      <a:moveTo>
                        <a:pt x="66839" y="192784"/>
                      </a:moveTo>
                      <a:cubicBezTo>
                        <a:pt x="109785" y="204676"/>
                        <a:pt x="154712" y="190141"/>
                        <a:pt x="173872" y="153142"/>
                      </a:cubicBezTo>
                      <a:cubicBezTo>
                        <a:pt x="184443" y="133982"/>
                        <a:pt x="196335" y="130679"/>
                        <a:pt x="215496" y="130679"/>
                      </a:cubicBezTo>
                      <a:cubicBezTo>
                        <a:pt x="565663" y="131339"/>
                        <a:pt x="915170" y="130679"/>
                        <a:pt x="1265338" y="130679"/>
                      </a:cubicBezTo>
                      <a:cubicBezTo>
                        <a:pt x="1271284" y="130679"/>
                        <a:pt x="1277891" y="131339"/>
                        <a:pt x="1283837" y="130679"/>
                      </a:cubicBezTo>
                      <a:cubicBezTo>
                        <a:pt x="1295069" y="130018"/>
                        <a:pt x="1300355" y="134643"/>
                        <a:pt x="1299694" y="146535"/>
                      </a:cubicBezTo>
                      <a:cubicBezTo>
                        <a:pt x="1299033" y="152482"/>
                        <a:pt x="1299694" y="159089"/>
                        <a:pt x="1299694" y="165035"/>
                      </a:cubicBezTo>
                      <a:cubicBezTo>
                        <a:pt x="1299694" y="226479"/>
                        <a:pt x="1299694" y="226479"/>
                        <a:pt x="1362460" y="226479"/>
                      </a:cubicBezTo>
                      <a:cubicBezTo>
                        <a:pt x="1400119" y="226479"/>
                        <a:pt x="1437118" y="227140"/>
                        <a:pt x="1474778" y="227140"/>
                      </a:cubicBezTo>
                      <a:cubicBezTo>
                        <a:pt x="1523008" y="226479"/>
                        <a:pt x="1571239" y="225819"/>
                        <a:pt x="1618809" y="226479"/>
                      </a:cubicBezTo>
                      <a:cubicBezTo>
                        <a:pt x="1641272" y="227140"/>
                        <a:pt x="1648540" y="217890"/>
                        <a:pt x="1648540" y="196748"/>
                      </a:cubicBezTo>
                      <a:cubicBezTo>
                        <a:pt x="1647879" y="147196"/>
                        <a:pt x="1647219" y="96983"/>
                        <a:pt x="1648540" y="47431"/>
                      </a:cubicBezTo>
                      <a:cubicBezTo>
                        <a:pt x="1649201" y="22986"/>
                        <a:pt x="1638630" y="17040"/>
                        <a:pt x="1616827" y="17040"/>
                      </a:cubicBezTo>
                      <a:cubicBezTo>
                        <a:pt x="1569918" y="17700"/>
                        <a:pt x="1522348" y="16379"/>
                        <a:pt x="1475438" y="16379"/>
                      </a:cubicBezTo>
                      <a:cubicBezTo>
                        <a:pt x="1423904" y="16379"/>
                        <a:pt x="1371709" y="17040"/>
                        <a:pt x="1320175" y="17040"/>
                      </a:cubicBezTo>
                      <a:cubicBezTo>
                        <a:pt x="1310926" y="17040"/>
                        <a:pt x="1297712" y="13736"/>
                        <a:pt x="1300355" y="30253"/>
                      </a:cubicBezTo>
                      <a:cubicBezTo>
                        <a:pt x="1304979" y="58002"/>
                        <a:pt x="1289123" y="59324"/>
                        <a:pt x="1267980" y="59324"/>
                      </a:cubicBezTo>
                      <a:cubicBezTo>
                        <a:pt x="916492" y="58663"/>
                        <a:pt x="564342" y="58663"/>
                        <a:pt x="212853" y="59324"/>
                      </a:cubicBezTo>
                      <a:cubicBezTo>
                        <a:pt x="193032" y="59324"/>
                        <a:pt x="181140" y="54699"/>
                        <a:pt x="169908" y="36860"/>
                      </a:cubicBezTo>
                      <a:cubicBezTo>
                        <a:pt x="148105" y="3165"/>
                        <a:pt x="102517" y="-8067"/>
                        <a:pt x="62215" y="5808"/>
                      </a:cubicBezTo>
                      <a:cubicBezTo>
                        <a:pt x="23234" y="19022"/>
                        <a:pt x="-1873" y="57342"/>
                        <a:pt x="109" y="102269"/>
                      </a:cubicBezTo>
                      <a:cubicBezTo>
                        <a:pt x="1431" y="146535"/>
                        <a:pt x="28519" y="182213"/>
                        <a:pt x="66839" y="19278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B1749A7-329D-ABEB-A470-3273634862DA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220874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A94D89F7-E8E4-3AB3-8C67-E7B53FBAF564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671618" y="4826701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220260D2-28F6-5FFA-6717-EFD0F9951D6D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871004" y="4236381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C2FE7669-9968-D9B0-A8EC-93D37BB828E9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341909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6498D5FF-D421-C3B8-FF3C-7365E9803DE3}"/>
                </a:ext>
              </a:extLst>
            </p:cNvPr>
            <p:cNvSpPr/>
            <p:nvPr/>
          </p:nvSpPr>
          <p:spPr>
            <a:xfrm>
              <a:off x="962956" y="2350941"/>
              <a:ext cx="2257466" cy="2151366"/>
            </a:xfrm>
            <a:prstGeom prst="roundRect">
              <a:avLst/>
            </a:prstGeom>
            <a:solidFill>
              <a:schemeClr val="bg1">
                <a:alpha val="9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22A7273-D68B-28FF-6FBC-EEBB1601F1D6}"/>
              </a:ext>
            </a:extLst>
          </p:cNvPr>
          <p:cNvGrpSpPr/>
          <p:nvPr/>
        </p:nvGrpSpPr>
        <p:grpSpPr>
          <a:xfrm>
            <a:off x="78578" y="1177405"/>
            <a:ext cx="4030770" cy="4478656"/>
            <a:chOff x="159265" y="1189672"/>
            <a:chExt cx="4030770" cy="4478656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750863C7-B735-879C-17AB-D6C0C63044EB}"/>
                </a:ext>
              </a:extLst>
            </p:cNvPr>
            <p:cNvGrpSpPr/>
            <p:nvPr/>
          </p:nvGrpSpPr>
          <p:grpSpPr>
            <a:xfrm>
              <a:off x="159265" y="1189672"/>
              <a:ext cx="4030770" cy="4478656"/>
              <a:chOff x="548226" y="342079"/>
              <a:chExt cx="5440770" cy="6257605"/>
            </a:xfrm>
            <a:solidFill>
              <a:srgbClr val="0AA6ED"/>
            </a:solidFill>
          </p:grpSpPr>
          <p:sp>
            <p:nvSpPr>
              <p:cNvPr id="209" name="Rectangle: Rounded Corners 208">
                <a:extLst>
                  <a:ext uri="{FF2B5EF4-FFF2-40B4-BE49-F238E27FC236}">
                    <a16:creationId xmlns:a16="http://schemas.microsoft.com/office/drawing/2014/main" id="{2A6D13C3-968A-DEA3-7A4C-61B7C91BCB0C}"/>
                  </a:ext>
                </a:extLst>
              </p:cNvPr>
              <p:cNvSpPr/>
              <p:nvPr userDrawn="1"/>
            </p:nvSpPr>
            <p:spPr>
              <a:xfrm>
                <a:off x="1417714" y="1769386"/>
                <a:ext cx="3472774" cy="3472774"/>
              </a:xfrm>
              <a:prstGeom prst="roundRect">
                <a:avLst>
                  <a:gd name="adj" fmla="val 51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EC3FFEF7-45E2-4F2A-7170-4F42E742BB6B}"/>
                  </a:ext>
                </a:extLst>
              </p:cNvPr>
              <p:cNvGrpSpPr/>
              <p:nvPr userDrawn="1"/>
            </p:nvGrpSpPr>
            <p:grpSpPr>
              <a:xfrm>
                <a:off x="1266074" y="342079"/>
                <a:ext cx="3753546" cy="1535752"/>
                <a:chOff x="1373078" y="342079"/>
                <a:chExt cx="3753546" cy="1535752"/>
              </a:xfrm>
              <a:grpFill/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D859AA39-D442-4A1D-4184-9F83D3D3D6F4}"/>
                    </a:ext>
                  </a:extLst>
                </p:cNvPr>
                <p:cNvSpPr/>
                <p:nvPr/>
              </p:nvSpPr>
              <p:spPr>
                <a:xfrm flipH="1">
                  <a:off x="1945338" y="395212"/>
                  <a:ext cx="546385" cy="1482619"/>
                </a:xfrm>
                <a:custGeom>
                  <a:avLst/>
                  <a:gdLst>
                    <a:gd name="connsiteX0" fmla="*/ 172666 w 1002965"/>
                    <a:gd name="connsiteY0" fmla="*/ 2721517 h 2721551"/>
                    <a:gd name="connsiteX1" fmla="*/ 216272 w 1002965"/>
                    <a:gd name="connsiteY1" fmla="*/ 2678572 h 2721551"/>
                    <a:gd name="connsiteX2" fmla="*/ 210986 w 1002965"/>
                    <a:gd name="connsiteY2" fmla="*/ 2373992 h 2721551"/>
                    <a:gd name="connsiteX3" fmla="*/ 201076 w 1002965"/>
                    <a:gd name="connsiteY3" fmla="*/ 2371349 h 2721551"/>
                    <a:gd name="connsiteX4" fmla="*/ 163416 w 1002965"/>
                    <a:gd name="connsiteY4" fmla="*/ 2332368 h 2721551"/>
                    <a:gd name="connsiteX5" fmla="*/ 163416 w 1002965"/>
                    <a:gd name="connsiteY5" fmla="*/ 711687 h 2721551"/>
                    <a:gd name="connsiteX6" fmla="*/ 199754 w 1002965"/>
                    <a:gd name="connsiteY6" fmla="*/ 674027 h 2721551"/>
                    <a:gd name="connsiteX7" fmla="*/ 909339 w 1002965"/>
                    <a:gd name="connsiteY7" fmla="*/ 674688 h 2721551"/>
                    <a:gd name="connsiteX8" fmla="*/ 943035 w 1002965"/>
                    <a:gd name="connsiteY8" fmla="*/ 639671 h 2721551"/>
                    <a:gd name="connsiteX9" fmla="*/ 941053 w 1002965"/>
                    <a:gd name="connsiteY9" fmla="*/ 222113 h 2721551"/>
                    <a:gd name="connsiteX10" fmla="*/ 964177 w 1002965"/>
                    <a:gd name="connsiteY10" fmla="*/ 176525 h 2721551"/>
                    <a:gd name="connsiteX11" fmla="*/ 995229 w 1002965"/>
                    <a:gd name="connsiteY11" fmla="*/ 58921 h 2721551"/>
                    <a:gd name="connsiteX12" fmla="*/ 894804 w 1002965"/>
                    <a:gd name="connsiteY12" fmla="*/ 780 h 2721551"/>
                    <a:gd name="connsiteX13" fmla="*/ 813538 w 1002965"/>
                    <a:gd name="connsiteY13" fmla="*/ 80724 h 2721551"/>
                    <a:gd name="connsiteX14" fmla="*/ 867055 w 1002965"/>
                    <a:gd name="connsiteY14" fmla="*/ 187096 h 2721551"/>
                    <a:gd name="connsiteX15" fmla="*/ 886876 w 1002965"/>
                    <a:gd name="connsiteY15" fmla="*/ 218809 h 2721551"/>
                    <a:gd name="connsiteX16" fmla="*/ 886876 w 1002965"/>
                    <a:gd name="connsiteY16" fmla="*/ 590780 h 2721551"/>
                    <a:gd name="connsiteX17" fmla="*/ 857144 w 1002965"/>
                    <a:gd name="connsiteY17" fmla="*/ 619850 h 2721551"/>
                    <a:gd name="connsiteX18" fmla="*/ 123114 w 1002965"/>
                    <a:gd name="connsiteY18" fmla="*/ 617208 h 2721551"/>
                    <a:gd name="connsiteX19" fmla="*/ 88758 w 1002965"/>
                    <a:gd name="connsiteY19" fmla="*/ 650242 h 2721551"/>
                    <a:gd name="connsiteX20" fmla="*/ 89418 w 1002965"/>
                    <a:gd name="connsiteY20" fmla="*/ 2329726 h 2721551"/>
                    <a:gd name="connsiteX21" fmla="*/ 89418 w 1002965"/>
                    <a:gd name="connsiteY21" fmla="*/ 2353511 h 2721551"/>
                    <a:gd name="connsiteX22" fmla="*/ 72240 w 1002965"/>
                    <a:gd name="connsiteY22" fmla="*/ 2370689 h 2721551"/>
                    <a:gd name="connsiteX23" fmla="*/ 5510 w 1002965"/>
                    <a:gd name="connsiteY23" fmla="*/ 2372671 h 2721551"/>
                    <a:gd name="connsiteX24" fmla="*/ 6171 w 1002965"/>
                    <a:gd name="connsiteY24" fmla="*/ 2388527 h 2721551"/>
                    <a:gd name="connsiteX25" fmla="*/ 225 w 1002965"/>
                    <a:gd name="connsiteY25" fmla="*/ 2687822 h 2721551"/>
                    <a:gd name="connsiteX26" fmla="*/ 34581 w 1002965"/>
                    <a:gd name="connsiteY26" fmla="*/ 2721517 h 2721551"/>
                    <a:gd name="connsiteX27" fmla="*/ 172666 w 1002965"/>
                    <a:gd name="connsiteY27" fmla="*/ 2721517 h 2721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02965" h="2721551">
                      <a:moveTo>
                        <a:pt x="172666" y="2721517"/>
                      </a:moveTo>
                      <a:cubicBezTo>
                        <a:pt x="215611" y="2721517"/>
                        <a:pt x="215611" y="2720856"/>
                        <a:pt x="216272" y="2678572"/>
                      </a:cubicBezTo>
                      <a:cubicBezTo>
                        <a:pt x="217593" y="2576825"/>
                        <a:pt x="205040" y="2475739"/>
                        <a:pt x="210986" y="2373992"/>
                      </a:cubicBezTo>
                      <a:cubicBezTo>
                        <a:pt x="207683" y="2373331"/>
                        <a:pt x="204379" y="2371349"/>
                        <a:pt x="201076" y="2371349"/>
                      </a:cubicBezTo>
                      <a:cubicBezTo>
                        <a:pt x="163416" y="2368707"/>
                        <a:pt x="163416" y="2369367"/>
                        <a:pt x="163416" y="2332368"/>
                      </a:cubicBezTo>
                      <a:cubicBezTo>
                        <a:pt x="163416" y="1791921"/>
                        <a:pt x="163416" y="1252134"/>
                        <a:pt x="163416" y="711687"/>
                      </a:cubicBezTo>
                      <a:cubicBezTo>
                        <a:pt x="163416" y="669402"/>
                        <a:pt x="157470" y="674027"/>
                        <a:pt x="199754" y="674027"/>
                      </a:cubicBezTo>
                      <a:cubicBezTo>
                        <a:pt x="436282" y="674027"/>
                        <a:pt x="672811" y="674688"/>
                        <a:pt x="909339" y="674688"/>
                      </a:cubicBezTo>
                      <a:cubicBezTo>
                        <a:pt x="943695" y="674688"/>
                        <a:pt x="943695" y="674688"/>
                        <a:pt x="943035" y="639671"/>
                      </a:cubicBezTo>
                      <a:cubicBezTo>
                        <a:pt x="942374" y="500265"/>
                        <a:pt x="942374" y="360858"/>
                        <a:pt x="941053" y="222113"/>
                      </a:cubicBezTo>
                      <a:cubicBezTo>
                        <a:pt x="941053" y="201631"/>
                        <a:pt x="945017" y="188417"/>
                        <a:pt x="964177" y="176525"/>
                      </a:cubicBezTo>
                      <a:cubicBezTo>
                        <a:pt x="1000515" y="153401"/>
                        <a:pt x="1012407" y="102527"/>
                        <a:pt x="995229" y="58921"/>
                      </a:cubicBezTo>
                      <a:cubicBezTo>
                        <a:pt x="979373" y="17298"/>
                        <a:pt x="941713" y="-4505"/>
                        <a:pt x="894804" y="780"/>
                      </a:cubicBezTo>
                      <a:cubicBezTo>
                        <a:pt x="851859" y="5405"/>
                        <a:pt x="822128" y="34476"/>
                        <a:pt x="813538" y="80724"/>
                      </a:cubicBezTo>
                      <a:cubicBezTo>
                        <a:pt x="805610" y="125651"/>
                        <a:pt x="826752" y="169918"/>
                        <a:pt x="867055" y="187096"/>
                      </a:cubicBezTo>
                      <a:cubicBezTo>
                        <a:pt x="883572" y="193703"/>
                        <a:pt x="886876" y="202292"/>
                        <a:pt x="886876" y="218809"/>
                      </a:cubicBezTo>
                      <a:cubicBezTo>
                        <a:pt x="886215" y="343020"/>
                        <a:pt x="885554" y="467230"/>
                        <a:pt x="886876" y="590780"/>
                      </a:cubicBezTo>
                      <a:cubicBezTo>
                        <a:pt x="886876" y="615226"/>
                        <a:pt x="880269" y="620511"/>
                        <a:pt x="857144" y="619850"/>
                      </a:cubicBezTo>
                      <a:cubicBezTo>
                        <a:pt x="612688" y="618529"/>
                        <a:pt x="368231" y="619190"/>
                        <a:pt x="123114" y="617208"/>
                      </a:cubicBezTo>
                      <a:cubicBezTo>
                        <a:pt x="97347" y="617208"/>
                        <a:pt x="88758" y="621832"/>
                        <a:pt x="88758" y="650242"/>
                      </a:cubicBezTo>
                      <a:cubicBezTo>
                        <a:pt x="90079" y="1209850"/>
                        <a:pt x="89418" y="1770118"/>
                        <a:pt x="89418" y="2329726"/>
                      </a:cubicBezTo>
                      <a:cubicBezTo>
                        <a:pt x="89418" y="2337654"/>
                        <a:pt x="88758" y="2345582"/>
                        <a:pt x="89418" y="2353511"/>
                      </a:cubicBezTo>
                      <a:cubicBezTo>
                        <a:pt x="90079" y="2366064"/>
                        <a:pt x="85454" y="2370689"/>
                        <a:pt x="72240" y="2370689"/>
                      </a:cubicBezTo>
                      <a:cubicBezTo>
                        <a:pt x="49777" y="2370689"/>
                        <a:pt x="27974" y="2367385"/>
                        <a:pt x="5510" y="2372671"/>
                      </a:cubicBezTo>
                      <a:cubicBezTo>
                        <a:pt x="5510" y="2377956"/>
                        <a:pt x="6171" y="2383242"/>
                        <a:pt x="6171" y="2388527"/>
                      </a:cubicBezTo>
                      <a:cubicBezTo>
                        <a:pt x="10135" y="2488292"/>
                        <a:pt x="-1757" y="2588057"/>
                        <a:pt x="225" y="2687822"/>
                      </a:cubicBezTo>
                      <a:cubicBezTo>
                        <a:pt x="885" y="2713589"/>
                        <a:pt x="8814" y="2722178"/>
                        <a:pt x="34581" y="2721517"/>
                      </a:cubicBezTo>
                      <a:cubicBezTo>
                        <a:pt x="81490" y="2720195"/>
                        <a:pt x="127078" y="2721517"/>
                        <a:pt x="172666" y="272151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9EE7FFF9-7B41-DFB3-515F-97F8A919652C}"/>
                    </a:ext>
                  </a:extLst>
                </p:cNvPr>
                <p:cNvSpPr/>
                <p:nvPr/>
              </p:nvSpPr>
              <p:spPr>
                <a:xfrm flipH="1">
                  <a:off x="2788787" y="342079"/>
                  <a:ext cx="130800" cy="1535752"/>
                </a:xfrm>
                <a:custGeom>
                  <a:avLst/>
                  <a:gdLst>
                    <a:gd name="connsiteX0" fmla="*/ 208346 w 240102"/>
                    <a:gd name="connsiteY0" fmla="*/ 2818424 h 2819084"/>
                    <a:gd name="connsiteX1" fmla="*/ 240059 w 240102"/>
                    <a:gd name="connsiteY1" fmla="*/ 2785390 h 2819084"/>
                    <a:gd name="connsiteX2" fmla="*/ 240059 w 240102"/>
                    <a:gd name="connsiteY2" fmla="*/ 2641358 h 2819084"/>
                    <a:gd name="connsiteX3" fmla="*/ 240059 w 240102"/>
                    <a:gd name="connsiteY3" fmla="*/ 2518470 h 2819084"/>
                    <a:gd name="connsiteX4" fmla="*/ 189846 w 240102"/>
                    <a:gd name="connsiteY4" fmla="*/ 2468917 h 2819084"/>
                    <a:gd name="connsiteX5" fmla="*/ 156151 w 240102"/>
                    <a:gd name="connsiteY5" fmla="*/ 2435222 h 2819084"/>
                    <a:gd name="connsiteX6" fmla="*/ 156812 w 240102"/>
                    <a:gd name="connsiteY6" fmla="*/ 215291 h 2819084"/>
                    <a:gd name="connsiteX7" fmla="*/ 173990 w 240102"/>
                    <a:gd name="connsiteY7" fmla="*/ 153186 h 2819084"/>
                    <a:gd name="connsiteX8" fmla="*/ 141616 w 240102"/>
                    <a:gd name="connsiteY8" fmla="*/ 11137 h 2819084"/>
                    <a:gd name="connsiteX9" fmla="*/ 8816 w 240102"/>
                    <a:gd name="connsiteY9" fmla="*/ 56725 h 2819084"/>
                    <a:gd name="connsiteX10" fmla="*/ 68940 w 240102"/>
                    <a:gd name="connsiteY10" fmla="*/ 192167 h 2819084"/>
                    <a:gd name="connsiteX11" fmla="*/ 84135 w 240102"/>
                    <a:gd name="connsiteY11" fmla="*/ 222559 h 2819084"/>
                    <a:gd name="connsiteX12" fmla="*/ 84796 w 240102"/>
                    <a:gd name="connsiteY12" fmla="*/ 2437204 h 2819084"/>
                    <a:gd name="connsiteX13" fmla="*/ 53743 w 240102"/>
                    <a:gd name="connsiteY13" fmla="*/ 2467596 h 2819084"/>
                    <a:gd name="connsiteX14" fmla="*/ 29958 w 240102"/>
                    <a:gd name="connsiteY14" fmla="*/ 2491381 h 2819084"/>
                    <a:gd name="connsiteX15" fmla="*/ 30619 w 240102"/>
                    <a:gd name="connsiteY15" fmla="*/ 2641358 h 2819084"/>
                    <a:gd name="connsiteX16" fmla="*/ 30619 w 240102"/>
                    <a:gd name="connsiteY16" fmla="*/ 2788032 h 2819084"/>
                    <a:gd name="connsiteX17" fmla="*/ 61672 w 240102"/>
                    <a:gd name="connsiteY17" fmla="*/ 2819085 h 2819084"/>
                    <a:gd name="connsiteX18" fmla="*/ 208346 w 240102"/>
                    <a:gd name="connsiteY18" fmla="*/ 2818424 h 2819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0102" h="2819084">
                      <a:moveTo>
                        <a:pt x="208346" y="2818424"/>
                      </a:moveTo>
                      <a:cubicBezTo>
                        <a:pt x="234113" y="2819085"/>
                        <a:pt x="240720" y="2808514"/>
                        <a:pt x="240059" y="2785390"/>
                      </a:cubicBezTo>
                      <a:cubicBezTo>
                        <a:pt x="238737" y="2737159"/>
                        <a:pt x="240059" y="2689589"/>
                        <a:pt x="240059" y="2641358"/>
                      </a:cubicBezTo>
                      <a:cubicBezTo>
                        <a:pt x="240059" y="2600395"/>
                        <a:pt x="240059" y="2559432"/>
                        <a:pt x="240059" y="2518470"/>
                      </a:cubicBezTo>
                      <a:cubicBezTo>
                        <a:pt x="240059" y="2468257"/>
                        <a:pt x="240059" y="2466275"/>
                        <a:pt x="189846" y="2468917"/>
                      </a:cubicBezTo>
                      <a:cubicBezTo>
                        <a:pt x="162758" y="2470239"/>
                        <a:pt x="156151" y="2462971"/>
                        <a:pt x="156151" y="2435222"/>
                      </a:cubicBezTo>
                      <a:cubicBezTo>
                        <a:pt x="156812" y="1695245"/>
                        <a:pt x="156812" y="955268"/>
                        <a:pt x="156812" y="215291"/>
                      </a:cubicBezTo>
                      <a:cubicBezTo>
                        <a:pt x="156812" y="192828"/>
                        <a:pt x="159454" y="173668"/>
                        <a:pt x="173990" y="153186"/>
                      </a:cubicBezTo>
                      <a:cubicBezTo>
                        <a:pt x="207685" y="106277"/>
                        <a:pt x="189185" y="35583"/>
                        <a:pt x="141616" y="11137"/>
                      </a:cubicBezTo>
                      <a:cubicBezTo>
                        <a:pt x="90742" y="-14630"/>
                        <a:pt x="29958" y="5851"/>
                        <a:pt x="8816" y="56725"/>
                      </a:cubicBezTo>
                      <a:cubicBezTo>
                        <a:pt x="-14969" y="113544"/>
                        <a:pt x="10798" y="174989"/>
                        <a:pt x="68940" y="192167"/>
                      </a:cubicBezTo>
                      <a:cubicBezTo>
                        <a:pt x="89421" y="198113"/>
                        <a:pt x="84135" y="210666"/>
                        <a:pt x="84135" y="222559"/>
                      </a:cubicBezTo>
                      <a:cubicBezTo>
                        <a:pt x="84135" y="960554"/>
                        <a:pt x="84135" y="1698549"/>
                        <a:pt x="84796" y="2437204"/>
                      </a:cubicBezTo>
                      <a:cubicBezTo>
                        <a:pt x="84796" y="2461650"/>
                        <a:pt x="78189" y="2471560"/>
                        <a:pt x="53743" y="2467596"/>
                      </a:cubicBezTo>
                      <a:cubicBezTo>
                        <a:pt x="35244" y="2464953"/>
                        <a:pt x="29298" y="2472221"/>
                        <a:pt x="29958" y="2491381"/>
                      </a:cubicBezTo>
                      <a:cubicBezTo>
                        <a:pt x="31280" y="2541594"/>
                        <a:pt x="30619" y="2591146"/>
                        <a:pt x="30619" y="2641358"/>
                      </a:cubicBezTo>
                      <a:cubicBezTo>
                        <a:pt x="30619" y="2690250"/>
                        <a:pt x="31940" y="2739141"/>
                        <a:pt x="30619" y="2788032"/>
                      </a:cubicBezTo>
                      <a:cubicBezTo>
                        <a:pt x="29958" y="2811817"/>
                        <a:pt x="39208" y="2819085"/>
                        <a:pt x="61672" y="2819085"/>
                      </a:cubicBezTo>
                      <a:cubicBezTo>
                        <a:pt x="110563" y="2817103"/>
                        <a:pt x="159454" y="2817103"/>
                        <a:pt x="208346" y="281842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AAC2504F-87C9-9670-ADB6-02BA41F3A5E3}"/>
                    </a:ext>
                  </a:extLst>
                </p:cNvPr>
                <p:cNvSpPr/>
                <p:nvPr/>
              </p:nvSpPr>
              <p:spPr>
                <a:xfrm flipH="1">
                  <a:off x="1373078" y="1091819"/>
                  <a:ext cx="733965" cy="786012"/>
                </a:xfrm>
                <a:custGeom>
                  <a:avLst/>
                  <a:gdLst>
                    <a:gd name="connsiteX0" fmla="*/ 136802 w 1347294"/>
                    <a:gd name="connsiteY0" fmla="*/ 78466 h 1442833"/>
                    <a:gd name="connsiteX1" fmla="*/ 138123 w 1347294"/>
                    <a:gd name="connsiteY1" fmla="*/ 512542 h 1442833"/>
                    <a:gd name="connsiteX2" fmla="*/ 138784 w 1347294"/>
                    <a:gd name="connsiteY2" fmla="*/ 1066864 h 1442833"/>
                    <a:gd name="connsiteX3" fmla="*/ 113677 w 1347294"/>
                    <a:gd name="connsiteY3" fmla="*/ 1092631 h 1442833"/>
                    <a:gd name="connsiteX4" fmla="*/ 25145 w 1347294"/>
                    <a:gd name="connsiteY4" fmla="*/ 1091970 h 1442833"/>
                    <a:gd name="connsiteX5" fmla="*/ 38 w 1347294"/>
                    <a:gd name="connsiteY5" fmla="*/ 1115094 h 1442833"/>
                    <a:gd name="connsiteX6" fmla="*/ 699 w 1347294"/>
                    <a:gd name="connsiteY6" fmla="*/ 1265072 h 1442833"/>
                    <a:gd name="connsiteX7" fmla="*/ 699 w 1347294"/>
                    <a:gd name="connsiteY7" fmla="*/ 1414389 h 1442833"/>
                    <a:gd name="connsiteX8" fmla="*/ 29109 w 1347294"/>
                    <a:gd name="connsiteY8" fmla="*/ 1442799 h 1442833"/>
                    <a:gd name="connsiteX9" fmla="*/ 181068 w 1347294"/>
                    <a:gd name="connsiteY9" fmla="*/ 1442799 h 1442833"/>
                    <a:gd name="connsiteX10" fmla="*/ 210139 w 1347294"/>
                    <a:gd name="connsiteY10" fmla="*/ 1412407 h 1442833"/>
                    <a:gd name="connsiteX11" fmla="*/ 210139 w 1347294"/>
                    <a:gd name="connsiteY11" fmla="*/ 1265733 h 1442833"/>
                    <a:gd name="connsiteX12" fmla="*/ 209478 w 1347294"/>
                    <a:gd name="connsiteY12" fmla="*/ 1113112 h 1442833"/>
                    <a:gd name="connsiteX13" fmla="*/ 205514 w 1347294"/>
                    <a:gd name="connsiteY13" fmla="*/ 1093952 h 1442833"/>
                    <a:gd name="connsiteX14" fmla="*/ 191639 w 1347294"/>
                    <a:gd name="connsiteY14" fmla="*/ 1064221 h 1442833"/>
                    <a:gd name="connsiteX15" fmla="*/ 190979 w 1347294"/>
                    <a:gd name="connsiteY15" fmla="*/ 148500 h 1442833"/>
                    <a:gd name="connsiteX16" fmla="*/ 220049 w 1347294"/>
                    <a:gd name="connsiteY16" fmla="*/ 118768 h 1442833"/>
                    <a:gd name="connsiteX17" fmla="*/ 1133128 w 1347294"/>
                    <a:gd name="connsiteY17" fmla="*/ 118768 h 1442833"/>
                    <a:gd name="connsiteX18" fmla="*/ 1166162 w 1347294"/>
                    <a:gd name="connsiteY18" fmla="*/ 139911 h 1442833"/>
                    <a:gd name="connsiteX19" fmla="*/ 1267909 w 1347294"/>
                    <a:gd name="connsiteY19" fmla="*/ 194748 h 1442833"/>
                    <a:gd name="connsiteX20" fmla="*/ 1345211 w 1347294"/>
                    <a:gd name="connsiteY20" fmla="*/ 120090 h 1442833"/>
                    <a:gd name="connsiteX21" fmla="*/ 1299623 w 1347294"/>
                    <a:gd name="connsiteY21" fmla="*/ 11736 h 1442833"/>
                    <a:gd name="connsiteX22" fmla="*/ 1185983 w 1347294"/>
                    <a:gd name="connsiteY22" fmla="*/ 27593 h 1442833"/>
                    <a:gd name="connsiteX23" fmla="*/ 1142378 w 1347294"/>
                    <a:gd name="connsiteY23" fmla="*/ 45431 h 1442833"/>
                    <a:gd name="connsiteX24" fmla="*/ 170497 w 1347294"/>
                    <a:gd name="connsiteY24" fmla="*/ 44110 h 1442833"/>
                    <a:gd name="connsiteX25" fmla="*/ 136802 w 1347294"/>
                    <a:gd name="connsiteY25" fmla="*/ 78466 h 14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347294" h="1442833">
                      <a:moveTo>
                        <a:pt x="136802" y="78466"/>
                      </a:moveTo>
                      <a:cubicBezTo>
                        <a:pt x="138784" y="223158"/>
                        <a:pt x="138123" y="367850"/>
                        <a:pt x="138123" y="512542"/>
                      </a:cubicBezTo>
                      <a:cubicBezTo>
                        <a:pt x="138123" y="697536"/>
                        <a:pt x="138123" y="881870"/>
                        <a:pt x="138784" y="1066864"/>
                      </a:cubicBezTo>
                      <a:cubicBezTo>
                        <a:pt x="138784" y="1086024"/>
                        <a:pt x="134820" y="1093952"/>
                        <a:pt x="113677" y="1092631"/>
                      </a:cubicBezTo>
                      <a:cubicBezTo>
                        <a:pt x="84607" y="1090649"/>
                        <a:pt x="54876" y="1093292"/>
                        <a:pt x="25145" y="1091970"/>
                      </a:cubicBezTo>
                      <a:cubicBezTo>
                        <a:pt x="7306" y="1091309"/>
                        <a:pt x="-623" y="1095274"/>
                        <a:pt x="38" y="1115094"/>
                      </a:cubicBezTo>
                      <a:cubicBezTo>
                        <a:pt x="1359" y="1165307"/>
                        <a:pt x="699" y="1214859"/>
                        <a:pt x="699" y="1265072"/>
                      </a:cubicBezTo>
                      <a:cubicBezTo>
                        <a:pt x="699" y="1314624"/>
                        <a:pt x="1359" y="1364837"/>
                        <a:pt x="699" y="1414389"/>
                      </a:cubicBezTo>
                      <a:cubicBezTo>
                        <a:pt x="699" y="1434870"/>
                        <a:pt x="7966" y="1443459"/>
                        <a:pt x="29109" y="1442799"/>
                      </a:cubicBezTo>
                      <a:cubicBezTo>
                        <a:pt x="79982" y="1442138"/>
                        <a:pt x="130856" y="1442138"/>
                        <a:pt x="181068" y="1442799"/>
                      </a:cubicBezTo>
                      <a:cubicBezTo>
                        <a:pt x="203532" y="1443459"/>
                        <a:pt x="210799" y="1434210"/>
                        <a:pt x="210139" y="1412407"/>
                      </a:cubicBezTo>
                      <a:cubicBezTo>
                        <a:pt x="209478" y="1363515"/>
                        <a:pt x="210139" y="1314624"/>
                        <a:pt x="210139" y="1265733"/>
                      </a:cubicBezTo>
                      <a:cubicBezTo>
                        <a:pt x="210139" y="1214859"/>
                        <a:pt x="210139" y="1163986"/>
                        <a:pt x="209478" y="1113112"/>
                      </a:cubicBezTo>
                      <a:cubicBezTo>
                        <a:pt x="209478" y="1106506"/>
                        <a:pt x="213442" y="1095274"/>
                        <a:pt x="205514" y="1093952"/>
                      </a:cubicBezTo>
                      <a:cubicBezTo>
                        <a:pt x="186354" y="1089327"/>
                        <a:pt x="191639" y="1075453"/>
                        <a:pt x="191639" y="1064221"/>
                      </a:cubicBezTo>
                      <a:cubicBezTo>
                        <a:pt x="191639" y="758981"/>
                        <a:pt x="191639" y="453740"/>
                        <a:pt x="190979" y="148500"/>
                      </a:cubicBezTo>
                      <a:cubicBezTo>
                        <a:pt x="190979" y="125375"/>
                        <a:pt x="195604" y="118768"/>
                        <a:pt x="220049" y="118768"/>
                      </a:cubicBezTo>
                      <a:cubicBezTo>
                        <a:pt x="524629" y="119429"/>
                        <a:pt x="829209" y="119429"/>
                        <a:pt x="1133128" y="118768"/>
                      </a:cubicBezTo>
                      <a:cubicBezTo>
                        <a:pt x="1150306" y="118768"/>
                        <a:pt x="1159555" y="122072"/>
                        <a:pt x="1166162" y="139911"/>
                      </a:cubicBezTo>
                      <a:cubicBezTo>
                        <a:pt x="1182019" y="182195"/>
                        <a:pt x="1219679" y="200694"/>
                        <a:pt x="1267909" y="194748"/>
                      </a:cubicBezTo>
                      <a:cubicBezTo>
                        <a:pt x="1306890" y="190123"/>
                        <a:pt x="1337282" y="161053"/>
                        <a:pt x="1345211" y="120090"/>
                      </a:cubicBezTo>
                      <a:cubicBezTo>
                        <a:pt x="1353799" y="74502"/>
                        <a:pt x="1335300" y="31557"/>
                        <a:pt x="1299623" y="11736"/>
                      </a:cubicBezTo>
                      <a:cubicBezTo>
                        <a:pt x="1262624" y="-8085"/>
                        <a:pt x="1212411" y="-2799"/>
                        <a:pt x="1185983" y="27593"/>
                      </a:cubicBezTo>
                      <a:cubicBezTo>
                        <a:pt x="1173430" y="42128"/>
                        <a:pt x="1160216" y="45431"/>
                        <a:pt x="1142378" y="45431"/>
                      </a:cubicBezTo>
                      <a:cubicBezTo>
                        <a:pt x="818638" y="44771"/>
                        <a:pt x="494237" y="45431"/>
                        <a:pt x="170497" y="44110"/>
                      </a:cubicBezTo>
                      <a:cubicBezTo>
                        <a:pt x="146052" y="46092"/>
                        <a:pt x="136141" y="49396"/>
                        <a:pt x="136802" y="78466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A8477936-D8C5-4FB8-84B5-090BE751D326}"/>
                    </a:ext>
                  </a:extLst>
                </p:cNvPr>
                <p:cNvSpPr/>
                <p:nvPr/>
              </p:nvSpPr>
              <p:spPr>
                <a:xfrm flipH="1">
                  <a:off x="3557029" y="726738"/>
                  <a:ext cx="453728" cy="1151093"/>
                </a:xfrm>
                <a:custGeom>
                  <a:avLst/>
                  <a:gdLst>
                    <a:gd name="connsiteX0" fmla="*/ 67744 w 832880"/>
                    <a:gd name="connsiteY0" fmla="*/ 190334 h 2112990"/>
                    <a:gd name="connsiteX1" fmla="*/ 85582 w 832880"/>
                    <a:gd name="connsiteY1" fmla="*/ 219405 h 2112990"/>
                    <a:gd name="connsiteX2" fmla="*/ 84922 w 832880"/>
                    <a:gd name="connsiteY2" fmla="*/ 1012237 h 2112990"/>
                    <a:gd name="connsiteX3" fmla="*/ 115974 w 832880"/>
                    <a:gd name="connsiteY3" fmla="*/ 1042629 h 2112990"/>
                    <a:gd name="connsiteX4" fmla="*/ 651797 w 832880"/>
                    <a:gd name="connsiteY4" fmla="*/ 1041308 h 2112990"/>
                    <a:gd name="connsiteX5" fmla="*/ 683510 w 832880"/>
                    <a:gd name="connsiteY5" fmla="*/ 1074343 h 2112990"/>
                    <a:gd name="connsiteX6" fmla="*/ 682849 w 832880"/>
                    <a:gd name="connsiteY6" fmla="*/ 1711912 h 2112990"/>
                    <a:gd name="connsiteX7" fmla="*/ 634619 w 832880"/>
                    <a:gd name="connsiteY7" fmla="*/ 1762125 h 2112990"/>
                    <a:gd name="connsiteX8" fmla="*/ 626691 w 832880"/>
                    <a:gd name="connsiteY8" fmla="*/ 1764107 h 2112990"/>
                    <a:gd name="connsiteX9" fmla="*/ 627351 w 832880"/>
                    <a:gd name="connsiteY9" fmla="*/ 1799124 h 2112990"/>
                    <a:gd name="connsiteX10" fmla="*/ 622066 w 832880"/>
                    <a:gd name="connsiteY10" fmla="*/ 2081900 h 2112990"/>
                    <a:gd name="connsiteX11" fmla="*/ 653118 w 832880"/>
                    <a:gd name="connsiteY11" fmla="*/ 2112953 h 2112990"/>
                    <a:gd name="connsiteX12" fmla="*/ 805739 w 832880"/>
                    <a:gd name="connsiteY12" fmla="*/ 2112953 h 2112990"/>
                    <a:gd name="connsiteX13" fmla="*/ 832827 w 832880"/>
                    <a:gd name="connsiteY13" fmla="*/ 2083222 h 2112990"/>
                    <a:gd name="connsiteX14" fmla="*/ 830845 w 832880"/>
                    <a:gd name="connsiteY14" fmla="*/ 1765428 h 2112990"/>
                    <a:gd name="connsiteX15" fmla="*/ 770061 w 832880"/>
                    <a:gd name="connsiteY15" fmla="*/ 1762785 h 2112990"/>
                    <a:gd name="connsiteX16" fmla="*/ 737026 w 832880"/>
                    <a:gd name="connsiteY16" fmla="*/ 1731072 h 2112990"/>
                    <a:gd name="connsiteX17" fmla="*/ 738348 w 832880"/>
                    <a:gd name="connsiteY17" fmla="*/ 1016202 h 2112990"/>
                    <a:gd name="connsiteX18" fmla="*/ 709938 w 832880"/>
                    <a:gd name="connsiteY18" fmla="*/ 988452 h 2112990"/>
                    <a:gd name="connsiteX19" fmla="*/ 187990 w 832880"/>
                    <a:gd name="connsiteY19" fmla="*/ 989774 h 2112990"/>
                    <a:gd name="connsiteX20" fmla="*/ 157598 w 832880"/>
                    <a:gd name="connsiteY20" fmla="*/ 958721 h 2112990"/>
                    <a:gd name="connsiteX21" fmla="*/ 158259 w 832880"/>
                    <a:gd name="connsiteY21" fmla="*/ 214119 h 2112990"/>
                    <a:gd name="connsiteX22" fmla="*/ 174776 w 832880"/>
                    <a:gd name="connsiteY22" fmla="*/ 152014 h 2112990"/>
                    <a:gd name="connsiteX23" fmla="*/ 140420 w 832880"/>
                    <a:gd name="connsiteY23" fmla="*/ 10626 h 2112990"/>
                    <a:gd name="connsiteX24" fmla="*/ 9603 w 832880"/>
                    <a:gd name="connsiteY24" fmla="*/ 55553 h 2112990"/>
                    <a:gd name="connsiteX25" fmla="*/ 67744 w 832880"/>
                    <a:gd name="connsiteY25" fmla="*/ 190334 h 2112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32880" h="2112990">
                      <a:moveTo>
                        <a:pt x="67744" y="190334"/>
                      </a:moveTo>
                      <a:cubicBezTo>
                        <a:pt x="86243" y="195620"/>
                        <a:pt x="85582" y="206191"/>
                        <a:pt x="85582" y="219405"/>
                      </a:cubicBezTo>
                      <a:cubicBezTo>
                        <a:pt x="85582" y="483682"/>
                        <a:pt x="85582" y="747960"/>
                        <a:pt x="84922" y="1012237"/>
                      </a:cubicBezTo>
                      <a:cubicBezTo>
                        <a:pt x="84922" y="1037344"/>
                        <a:pt x="92189" y="1042629"/>
                        <a:pt x="115974" y="1042629"/>
                      </a:cubicBezTo>
                      <a:cubicBezTo>
                        <a:pt x="294362" y="1041969"/>
                        <a:pt x="472749" y="1042629"/>
                        <a:pt x="651797" y="1041308"/>
                      </a:cubicBezTo>
                      <a:cubicBezTo>
                        <a:pt x="678885" y="1041308"/>
                        <a:pt x="683510" y="1049236"/>
                        <a:pt x="683510" y="1074343"/>
                      </a:cubicBezTo>
                      <a:cubicBezTo>
                        <a:pt x="682849" y="1287086"/>
                        <a:pt x="682849" y="1499168"/>
                        <a:pt x="682849" y="1711912"/>
                      </a:cubicBezTo>
                      <a:cubicBezTo>
                        <a:pt x="682849" y="1759482"/>
                        <a:pt x="682849" y="1759482"/>
                        <a:pt x="634619" y="1762125"/>
                      </a:cubicBezTo>
                      <a:cubicBezTo>
                        <a:pt x="631976" y="1762125"/>
                        <a:pt x="629333" y="1763446"/>
                        <a:pt x="626691" y="1764107"/>
                      </a:cubicBezTo>
                      <a:cubicBezTo>
                        <a:pt x="626691" y="1775999"/>
                        <a:pt x="627351" y="1787231"/>
                        <a:pt x="627351" y="1799124"/>
                      </a:cubicBezTo>
                      <a:cubicBezTo>
                        <a:pt x="625369" y="1893603"/>
                        <a:pt x="624048" y="1988082"/>
                        <a:pt x="622066" y="2081900"/>
                      </a:cubicBezTo>
                      <a:cubicBezTo>
                        <a:pt x="621405" y="2105025"/>
                        <a:pt x="629333" y="2113614"/>
                        <a:pt x="653118" y="2112953"/>
                      </a:cubicBezTo>
                      <a:cubicBezTo>
                        <a:pt x="703992" y="2111632"/>
                        <a:pt x="754865" y="2111632"/>
                        <a:pt x="805739" y="2112953"/>
                      </a:cubicBezTo>
                      <a:cubicBezTo>
                        <a:pt x="828202" y="2113614"/>
                        <a:pt x="833488" y="2105685"/>
                        <a:pt x="832827" y="2083222"/>
                      </a:cubicBezTo>
                      <a:cubicBezTo>
                        <a:pt x="830845" y="1977511"/>
                        <a:pt x="831506" y="1871139"/>
                        <a:pt x="830845" y="1765428"/>
                      </a:cubicBezTo>
                      <a:cubicBezTo>
                        <a:pt x="811024" y="1758821"/>
                        <a:pt x="789882" y="1761464"/>
                        <a:pt x="770061" y="1762785"/>
                      </a:cubicBezTo>
                      <a:cubicBezTo>
                        <a:pt x="744955" y="1764767"/>
                        <a:pt x="737026" y="1757500"/>
                        <a:pt x="737026" y="1731072"/>
                      </a:cubicBezTo>
                      <a:cubicBezTo>
                        <a:pt x="738348" y="1492562"/>
                        <a:pt x="737687" y="1254712"/>
                        <a:pt x="738348" y="1016202"/>
                      </a:cubicBezTo>
                      <a:cubicBezTo>
                        <a:pt x="738348" y="993738"/>
                        <a:pt x="731741" y="987792"/>
                        <a:pt x="709938" y="988452"/>
                      </a:cubicBezTo>
                      <a:cubicBezTo>
                        <a:pt x="536175" y="989113"/>
                        <a:pt x="361752" y="988452"/>
                        <a:pt x="187990" y="989774"/>
                      </a:cubicBezTo>
                      <a:cubicBezTo>
                        <a:pt x="162883" y="989774"/>
                        <a:pt x="156937" y="982506"/>
                        <a:pt x="157598" y="958721"/>
                      </a:cubicBezTo>
                      <a:cubicBezTo>
                        <a:pt x="158259" y="710300"/>
                        <a:pt x="158259" y="462540"/>
                        <a:pt x="158259" y="214119"/>
                      </a:cubicBezTo>
                      <a:cubicBezTo>
                        <a:pt x="158259" y="191656"/>
                        <a:pt x="160901" y="172496"/>
                        <a:pt x="174776" y="152014"/>
                      </a:cubicBezTo>
                      <a:cubicBezTo>
                        <a:pt x="207150" y="104444"/>
                        <a:pt x="188651" y="34411"/>
                        <a:pt x="140420" y="10626"/>
                      </a:cubicBezTo>
                      <a:cubicBezTo>
                        <a:pt x="90207" y="-14481"/>
                        <a:pt x="30084" y="6662"/>
                        <a:pt x="9603" y="55553"/>
                      </a:cubicBezTo>
                      <a:cubicBezTo>
                        <a:pt x="-15504" y="111051"/>
                        <a:pt x="10263" y="173156"/>
                        <a:pt x="67744" y="19033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1E366D75-1E9C-5EFA-61F8-83D339F62614}"/>
                    </a:ext>
                  </a:extLst>
                </p:cNvPr>
                <p:cNvSpPr/>
                <p:nvPr/>
              </p:nvSpPr>
              <p:spPr>
                <a:xfrm flipH="1">
                  <a:off x="3167873" y="933829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02F7F0D8-265B-6591-D7E6-E0A5F6E0992A}"/>
                    </a:ext>
                  </a:extLst>
                </p:cNvPr>
                <p:cNvSpPr/>
                <p:nvPr/>
              </p:nvSpPr>
              <p:spPr>
                <a:xfrm flipH="1">
                  <a:off x="4378571" y="156600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D4F27CD0-F1D9-DEF0-7B3B-C0E6CAD5AAF5}"/>
                    </a:ext>
                  </a:extLst>
                </p:cNvPr>
                <p:cNvSpPr/>
                <p:nvPr/>
              </p:nvSpPr>
              <p:spPr>
                <a:xfrm flipH="1">
                  <a:off x="3982857" y="1418093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712730B4-F2BA-909E-7850-F71AA3E57A06}"/>
                  </a:ext>
                </a:extLst>
              </p:cNvPr>
              <p:cNvGrpSpPr/>
              <p:nvPr userDrawn="1"/>
            </p:nvGrpSpPr>
            <p:grpSpPr>
              <a:xfrm>
                <a:off x="1298308" y="5139374"/>
                <a:ext cx="3556005" cy="1460310"/>
                <a:chOff x="1405312" y="5139374"/>
                <a:chExt cx="3556005" cy="1460310"/>
              </a:xfrm>
              <a:grpFill/>
            </p:grpSpPr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06F86B18-01EB-6410-F6FA-8A5469692943}"/>
                    </a:ext>
                  </a:extLst>
                </p:cNvPr>
                <p:cNvSpPr/>
                <p:nvPr/>
              </p:nvSpPr>
              <p:spPr>
                <a:xfrm flipH="1">
                  <a:off x="3177489" y="5139374"/>
                  <a:ext cx="556980" cy="1460310"/>
                </a:xfrm>
                <a:custGeom>
                  <a:avLst/>
                  <a:gdLst>
                    <a:gd name="connsiteX0" fmla="*/ 985486 w 1022414"/>
                    <a:gd name="connsiteY0" fmla="*/ 1487 h 2680599"/>
                    <a:gd name="connsiteX1" fmla="*/ 822295 w 1022414"/>
                    <a:gd name="connsiteY1" fmla="*/ 1487 h 2680599"/>
                    <a:gd name="connsiteX2" fmla="*/ 787278 w 1022414"/>
                    <a:gd name="connsiteY2" fmla="*/ 37164 h 2680599"/>
                    <a:gd name="connsiteX3" fmla="*/ 787278 w 1022414"/>
                    <a:gd name="connsiteY3" fmla="*/ 160053 h 2680599"/>
                    <a:gd name="connsiteX4" fmla="*/ 799170 w 1022414"/>
                    <a:gd name="connsiteY4" fmla="*/ 191766 h 2680599"/>
                    <a:gd name="connsiteX5" fmla="*/ 799831 w 1022414"/>
                    <a:gd name="connsiteY5" fmla="*/ 312013 h 2680599"/>
                    <a:gd name="connsiteX6" fmla="*/ 853347 w 1022414"/>
                    <a:gd name="connsiteY6" fmla="*/ 364207 h 2680599"/>
                    <a:gd name="connsiteX7" fmla="*/ 887043 w 1022414"/>
                    <a:gd name="connsiteY7" fmla="*/ 397903 h 2680599"/>
                    <a:gd name="connsiteX8" fmla="*/ 886382 w 1022414"/>
                    <a:gd name="connsiteY8" fmla="*/ 2472481 h 2680599"/>
                    <a:gd name="connsiteX9" fmla="*/ 841455 w 1022414"/>
                    <a:gd name="connsiteY9" fmla="*/ 2516087 h 2680599"/>
                    <a:gd name="connsiteX10" fmla="*/ 190672 w 1022414"/>
                    <a:gd name="connsiteY10" fmla="*/ 2516087 h 2680599"/>
                    <a:gd name="connsiteX11" fmla="*/ 151691 w 1022414"/>
                    <a:gd name="connsiteY11" fmla="*/ 2503533 h 2680599"/>
                    <a:gd name="connsiteX12" fmla="*/ 52587 w 1022414"/>
                    <a:gd name="connsiteY12" fmla="*/ 2494284 h 2680599"/>
                    <a:gd name="connsiteX13" fmla="*/ 392 w 1022414"/>
                    <a:gd name="connsiteY13" fmla="*/ 2574889 h 2680599"/>
                    <a:gd name="connsiteX14" fmla="*/ 65801 w 1022414"/>
                    <a:gd name="connsiteY14" fmla="*/ 2680600 h 2680599"/>
                    <a:gd name="connsiteX15" fmla="*/ 119317 w 1022414"/>
                    <a:gd name="connsiteY15" fmla="*/ 2680600 h 2680599"/>
                    <a:gd name="connsiteX16" fmla="*/ 184725 w 1022414"/>
                    <a:gd name="connsiteY16" fmla="*/ 2612548 h 2680599"/>
                    <a:gd name="connsiteX17" fmla="*/ 216439 w 1022414"/>
                    <a:gd name="connsiteY17" fmla="*/ 2588103 h 2680599"/>
                    <a:gd name="connsiteX18" fmla="*/ 832205 w 1022414"/>
                    <a:gd name="connsiteY18" fmla="*/ 2589424 h 2680599"/>
                    <a:gd name="connsiteX19" fmla="*/ 934613 w 1022414"/>
                    <a:gd name="connsiteY19" fmla="*/ 2551764 h 2680599"/>
                    <a:gd name="connsiteX20" fmla="*/ 959058 w 1022414"/>
                    <a:gd name="connsiteY20" fmla="*/ 2497587 h 2680599"/>
                    <a:gd name="connsiteX21" fmla="*/ 958397 w 1022414"/>
                    <a:gd name="connsiteY21" fmla="*/ 395921 h 2680599"/>
                    <a:gd name="connsiteX22" fmla="*/ 987468 w 1022414"/>
                    <a:gd name="connsiteY22" fmla="*/ 364207 h 2680599"/>
                    <a:gd name="connsiteX23" fmla="*/ 1009271 w 1022414"/>
                    <a:gd name="connsiteY23" fmla="*/ 341083 h 2680599"/>
                    <a:gd name="connsiteX24" fmla="*/ 1009271 w 1022414"/>
                    <a:gd name="connsiteY24" fmla="*/ 191106 h 2680599"/>
                    <a:gd name="connsiteX25" fmla="*/ 1021163 w 1022414"/>
                    <a:gd name="connsiteY25" fmla="*/ 162035 h 2680599"/>
                    <a:gd name="connsiteX26" fmla="*/ 1021163 w 1022414"/>
                    <a:gd name="connsiteY26" fmla="*/ 33861 h 2680599"/>
                    <a:gd name="connsiteX27" fmla="*/ 985486 w 1022414"/>
                    <a:gd name="connsiteY27" fmla="*/ 1487 h 2680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22414" h="2680599">
                      <a:moveTo>
                        <a:pt x="985486" y="1487"/>
                      </a:moveTo>
                      <a:cubicBezTo>
                        <a:pt x="931309" y="-496"/>
                        <a:pt x="876472" y="-496"/>
                        <a:pt x="822295" y="1487"/>
                      </a:cubicBezTo>
                      <a:cubicBezTo>
                        <a:pt x="793885" y="2808"/>
                        <a:pt x="787939" y="8754"/>
                        <a:pt x="787278" y="37164"/>
                      </a:cubicBezTo>
                      <a:cubicBezTo>
                        <a:pt x="785296" y="78127"/>
                        <a:pt x="785957" y="119090"/>
                        <a:pt x="787278" y="160053"/>
                      </a:cubicBezTo>
                      <a:cubicBezTo>
                        <a:pt x="787278" y="171946"/>
                        <a:pt x="790582" y="182517"/>
                        <a:pt x="799170" y="191766"/>
                      </a:cubicBezTo>
                      <a:cubicBezTo>
                        <a:pt x="799170" y="232069"/>
                        <a:pt x="799831" y="272371"/>
                        <a:pt x="799831" y="312013"/>
                      </a:cubicBezTo>
                      <a:cubicBezTo>
                        <a:pt x="799831" y="364868"/>
                        <a:pt x="799831" y="366189"/>
                        <a:pt x="853347" y="364207"/>
                      </a:cubicBezTo>
                      <a:cubicBezTo>
                        <a:pt x="879775" y="362886"/>
                        <a:pt x="887043" y="370154"/>
                        <a:pt x="887043" y="397903"/>
                      </a:cubicBezTo>
                      <a:cubicBezTo>
                        <a:pt x="886382" y="1089649"/>
                        <a:pt x="886382" y="1780735"/>
                        <a:pt x="886382" y="2472481"/>
                      </a:cubicBezTo>
                      <a:cubicBezTo>
                        <a:pt x="886382" y="2511462"/>
                        <a:pt x="881757" y="2516087"/>
                        <a:pt x="841455" y="2516087"/>
                      </a:cubicBezTo>
                      <a:cubicBezTo>
                        <a:pt x="624747" y="2516087"/>
                        <a:pt x="408040" y="2516087"/>
                        <a:pt x="190672" y="2516087"/>
                      </a:cubicBezTo>
                      <a:cubicBezTo>
                        <a:pt x="176136" y="2516087"/>
                        <a:pt x="164244" y="2513444"/>
                        <a:pt x="151691" y="2503533"/>
                      </a:cubicBezTo>
                      <a:cubicBezTo>
                        <a:pt x="121299" y="2481070"/>
                        <a:pt x="86943" y="2479088"/>
                        <a:pt x="52587" y="2494284"/>
                      </a:cubicBezTo>
                      <a:cubicBezTo>
                        <a:pt x="18231" y="2509480"/>
                        <a:pt x="3035" y="2538551"/>
                        <a:pt x="392" y="2574889"/>
                      </a:cubicBezTo>
                      <a:cubicBezTo>
                        <a:pt x="-3572" y="2626422"/>
                        <a:pt x="22855" y="2658796"/>
                        <a:pt x="65801" y="2680600"/>
                      </a:cubicBezTo>
                      <a:cubicBezTo>
                        <a:pt x="83639" y="2680600"/>
                        <a:pt x="101478" y="2680600"/>
                        <a:pt x="119317" y="2680600"/>
                      </a:cubicBezTo>
                      <a:cubicBezTo>
                        <a:pt x="150369" y="2666725"/>
                        <a:pt x="178118" y="2648225"/>
                        <a:pt x="184725" y="2612548"/>
                      </a:cubicBezTo>
                      <a:cubicBezTo>
                        <a:pt x="188689" y="2592067"/>
                        <a:pt x="197939" y="2588103"/>
                        <a:pt x="216439" y="2588103"/>
                      </a:cubicBezTo>
                      <a:cubicBezTo>
                        <a:pt x="421914" y="2588763"/>
                        <a:pt x="626729" y="2587442"/>
                        <a:pt x="832205" y="2589424"/>
                      </a:cubicBezTo>
                      <a:cubicBezTo>
                        <a:pt x="873829" y="2590084"/>
                        <a:pt x="904881" y="2579513"/>
                        <a:pt x="934613" y="2551764"/>
                      </a:cubicBezTo>
                      <a:cubicBezTo>
                        <a:pt x="951130" y="2535908"/>
                        <a:pt x="959058" y="2520712"/>
                        <a:pt x="959058" y="2497587"/>
                      </a:cubicBezTo>
                      <a:cubicBezTo>
                        <a:pt x="958397" y="1797252"/>
                        <a:pt x="958397" y="1096917"/>
                        <a:pt x="958397" y="395921"/>
                      </a:cubicBezTo>
                      <a:cubicBezTo>
                        <a:pt x="958397" y="374118"/>
                        <a:pt x="960379" y="358922"/>
                        <a:pt x="987468" y="364207"/>
                      </a:cubicBezTo>
                      <a:cubicBezTo>
                        <a:pt x="1005968" y="367511"/>
                        <a:pt x="1009271" y="357600"/>
                        <a:pt x="1009271" y="341083"/>
                      </a:cubicBezTo>
                      <a:cubicBezTo>
                        <a:pt x="1008610" y="290871"/>
                        <a:pt x="1009271" y="241319"/>
                        <a:pt x="1009271" y="191106"/>
                      </a:cubicBezTo>
                      <a:cubicBezTo>
                        <a:pt x="1016538" y="182517"/>
                        <a:pt x="1020503" y="173267"/>
                        <a:pt x="1021163" y="162035"/>
                      </a:cubicBezTo>
                      <a:cubicBezTo>
                        <a:pt x="1022485" y="119090"/>
                        <a:pt x="1023145" y="76145"/>
                        <a:pt x="1021163" y="33861"/>
                      </a:cubicBezTo>
                      <a:cubicBezTo>
                        <a:pt x="1019181" y="8094"/>
                        <a:pt x="1012574" y="2147"/>
                        <a:pt x="985486" y="148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82877662-892C-E743-4360-4854712995DC}"/>
                    </a:ext>
                  </a:extLst>
                </p:cNvPr>
                <p:cNvSpPr/>
                <p:nvPr/>
              </p:nvSpPr>
              <p:spPr>
                <a:xfrm flipH="1">
                  <a:off x="3977908" y="5139374"/>
                  <a:ext cx="525900" cy="1335363"/>
                </a:xfrm>
                <a:custGeom>
                  <a:avLst/>
                  <a:gdLst>
                    <a:gd name="connsiteX0" fmla="*/ 846399 w 965361"/>
                    <a:gd name="connsiteY0" fmla="*/ 2292642 h 2451243"/>
                    <a:gd name="connsiteX1" fmla="*/ 845739 w 965361"/>
                    <a:gd name="connsiteY1" fmla="*/ 395791 h 2451243"/>
                    <a:gd name="connsiteX2" fmla="*/ 845739 w 965361"/>
                    <a:gd name="connsiteY2" fmla="*/ 368702 h 2451243"/>
                    <a:gd name="connsiteX3" fmla="*/ 862917 w 965361"/>
                    <a:gd name="connsiteY3" fmla="*/ 351524 h 2451243"/>
                    <a:gd name="connsiteX4" fmla="*/ 937575 w 965361"/>
                    <a:gd name="connsiteY4" fmla="*/ 352185 h 2451243"/>
                    <a:gd name="connsiteX5" fmla="*/ 963342 w 965361"/>
                    <a:gd name="connsiteY5" fmla="*/ 327078 h 2451243"/>
                    <a:gd name="connsiteX6" fmla="*/ 965324 w 965361"/>
                    <a:gd name="connsiteY6" fmla="*/ 177101 h 2451243"/>
                    <a:gd name="connsiteX7" fmla="*/ 965324 w 965361"/>
                    <a:gd name="connsiteY7" fmla="*/ 35052 h 2451243"/>
                    <a:gd name="connsiteX8" fmla="*/ 931629 w 965361"/>
                    <a:gd name="connsiteY8" fmla="*/ 35 h 2451243"/>
                    <a:gd name="connsiteX9" fmla="*/ 784294 w 965361"/>
                    <a:gd name="connsiteY9" fmla="*/ 35 h 2451243"/>
                    <a:gd name="connsiteX10" fmla="*/ 751260 w 965361"/>
                    <a:gd name="connsiteY10" fmla="*/ 32409 h 2451243"/>
                    <a:gd name="connsiteX11" fmla="*/ 751260 w 965361"/>
                    <a:gd name="connsiteY11" fmla="*/ 177101 h 2451243"/>
                    <a:gd name="connsiteX12" fmla="*/ 753242 w 965361"/>
                    <a:gd name="connsiteY12" fmla="*/ 327078 h 2451243"/>
                    <a:gd name="connsiteX13" fmla="*/ 757866 w 965361"/>
                    <a:gd name="connsiteY13" fmla="*/ 348882 h 2451243"/>
                    <a:gd name="connsiteX14" fmla="*/ 773063 w 965361"/>
                    <a:gd name="connsiteY14" fmla="*/ 382577 h 2451243"/>
                    <a:gd name="connsiteX15" fmla="*/ 773063 w 965361"/>
                    <a:gd name="connsiteY15" fmla="*/ 2268197 h 2451243"/>
                    <a:gd name="connsiteX16" fmla="*/ 720207 w 965361"/>
                    <a:gd name="connsiteY16" fmla="*/ 2321713 h 2451243"/>
                    <a:gd name="connsiteX17" fmla="*/ 208830 w 965361"/>
                    <a:gd name="connsiteY17" fmla="*/ 2322373 h 2451243"/>
                    <a:gd name="connsiteX18" fmla="*/ 175795 w 965361"/>
                    <a:gd name="connsiteY18" fmla="*/ 2303213 h 2451243"/>
                    <a:gd name="connsiteX19" fmla="*/ 65460 w 965361"/>
                    <a:gd name="connsiteY19" fmla="*/ 2259607 h 2451243"/>
                    <a:gd name="connsiteX20" fmla="*/ 51 w 965361"/>
                    <a:gd name="connsiteY20" fmla="*/ 2358712 h 2451243"/>
                    <a:gd name="connsiteX21" fmla="*/ 70084 w 965361"/>
                    <a:gd name="connsiteY21" fmla="*/ 2448566 h 2451243"/>
                    <a:gd name="connsiteX22" fmla="*/ 177117 w 965361"/>
                    <a:gd name="connsiteY22" fmla="*/ 2399014 h 2451243"/>
                    <a:gd name="connsiteX23" fmla="*/ 212794 w 965361"/>
                    <a:gd name="connsiteY23" fmla="*/ 2376550 h 2451243"/>
                    <a:gd name="connsiteX24" fmla="*/ 703029 w 965361"/>
                    <a:gd name="connsiteY24" fmla="*/ 2377872 h 2451243"/>
                    <a:gd name="connsiteX25" fmla="*/ 821293 w 965361"/>
                    <a:gd name="connsiteY25" fmla="*/ 2340873 h 2451243"/>
                    <a:gd name="connsiteX26" fmla="*/ 846399 w 965361"/>
                    <a:gd name="connsiteY26" fmla="*/ 2292642 h 2451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65361" h="2451243">
                      <a:moveTo>
                        <a:pt x="846399" y="2292642"/>
                      </a:moveTo>
                      <a:cubicBezTo>
                        <a:pt x="845739" y="1660359"/>
                        <a:pt x="845739" y="1028075"/>
                        <a:pt x="845739" y="395791"/>
                      </a:cubicBezTo>
                      <a:cubicBezTo>
                        <a:pt x="845739" y="386541"/>
                        <a:pt x="846399" y="377952"/>
                        <a:pt x="845739" y="368702"/>
                      </a:cubicBezTo>
                      <a:cubicBezTo>
                        <a:pt x="845078" y="356149"/>
                        <a:pt x="850364" y="351524"/>
                        <a:pt x="862917" y="351524"/>
                      </a:cubicBezTo>
                      <a:cubicBezTo>
                        <a:pt x="888023" y="352185"/>
                        <a:pt x="913129" y="350203"/>
                        <a:pt x="937575" y="352185"/>
                      </a:cubicBezTo>
                      <a:cubicBezTo>
                        <a:pt x="957396" y="353506"/>
                        <a:pt x="964003" y="347560"/>
                        <a:pt x="963342" y="327078"/>
                      </a:cubicBezTo>
                      <a:cubicBezTo>
                        <a:pt x="963342" y="276866"/>
                        <a:pt x="960039" y="227314"/>
                        <a:pt x="965324" y="177101"/>
                      </a:cubicBezTo>
                      <a:cubicBezTo>
                        <a:pt x="965324" y="129531"/>
                        <a:pt x="964003" y="82622"/>
                        <a:pt x="965324" y="35052"/>
                      </a:cubicBezTo>
                      <a:cubicBezTo>
                        <a:pt x="965985" y="9945"/>
                        <a:pt x="958057" y="-625"/>
                        <a:pt x="931629" y="35"/>
                      </a:cubicBezTo>
                      <a:cubicBezTo>
                        <a:pt x="882738" y="1357"/>
                        <a:pt x="833185" y="1357"/>
                        <a:pt x="784294" y="35"/>
                      </a:cubicBezTo>
                      <a:cubicBezTo>
                        <a:pt x="760509" y="-625"/>
                        <a:pt x="750599" y="7963"/>
                        <a:pt x="751260" y="32409"/>
                      </a:cubicBezTo>
                      <a:cubicBezTo>
                        <a:pt x="752581" y="80640"/>
                        <a:pt x="751260" y="128870"/>
                        <a:pt x="751260" y="177101"/>
                      </a:cubicBezTo>
                      <a:cubicBezTo>
                        <a:pt x="751920" y="227314"/>
                        <a:pt x="751920" y="276866"/>
                        <a:pt x="753242" y="327078"/>
                      </a:cubicBezTo>
                      <a:cubicBezTo>
                        <a:pt x="753242" y="335007"/>
                        <a:pt x="749278" y="346899"/>
                        <a:pt x="757866" y="348882"/>
                      </a:cubicBezTo>
                      <a:cubicBezTo>
                        <a:pt x="779669" y="354167"/>
                        <a:pt x="773063" y="370024"/>
                        <a:pt x="773063" y="382577"/>
                      </a:cubicBezTo>
                      <a:cubicBezTo>
                        <a:pt x="773063" y="1010896"/>
                        <a:pt x="773063" y="1639877"/>
                        <a:pt x="773063" y="2268197"/>
                      </a:cubicBezTo>
                      <a:cubicBezTo>
                        <a:pt x="773063" y="2305195"/>
                        <a:pt x="757206" y="2321713"/>
                        <a:pt x="720207" y="2321713"/>
                      </a:cubicBezTo>
                      <a:cubicBezTo>
                        <a:pt x="549748" y="2321713"/>
                        <a:pt x="379289" y="2321713"/>
                        <a:pt x="208830" y="2322373"/>
                      </a:cubicBezTo>
                      <a:cubicBezTo>
                        <a:pt x="192313" y="2322373"/>
                        <a:pt x="183724" y="2318409"/>
                        <a:pt x="175795" y="2303213"/>
                      </a:cubicBezTo>
                      <a:cubicBezTo>
                        <a:pt x="155314" y="2263572"/>
                        <a:pt x="109726" y="2246394"/>
                        <a:pt x="65460" y="2259607"/>
                      </a:cubicBezTo>
                      <a:cubicBezTo>
                        <a:pt x="23175" y="2272161"/>
                        <a:pt x="-1271" y="2309159"/>
                        <a:pt x="51" y="2358712"/>
                      </a:cubicBezTo>
                      <a:cubicBezTo>
                        <a:pt x="1372" y="2404300"/>
                        <a:pt x="29782" y="2439977"/>
                        <a:pt x="70084" y="2448566"/>
                      </a:cubicBezTo>
                      <a:cubicBezTo>
                        <a:pt x="117654" y="2458476"/>
                        <a:pt x="159939" y="2440638"/>
                        <a:pt x="177117" y="2399014"/>
                      </a:cubicBezTo>
                      <a:cubicBezTo>
                        <a:pt x="185045" y="2379854"/>
                        <a:pt x="195616" y="2376550"/>
                        <a:pt x="212794" y="2376550"/>
                      </a:cubicBezTo>
                      <a:cubicBezTo>
                        <a:pt x="375986" y="2377211"/>
                        <a:pt x="539838" y="2375229"/>
                        <a:pt x="703029" y="2377872"/>
                      </a:cubicBezTo>
                      <a:cubicBezTo>
                        <a:pt x="747956" y="2378532"/>
                        <a:pt x="785616" y="2370604"/>
                        <a:pt x="821293" y="2340873"/>
                      </a:cubicBezTo>
                      <a:cubicBezTo>
                        <a:pt x="838471" y="2326998"/>
                        <a:pt x="846399" y="2314445"/>
                        <a:pt x="846399" y="2292642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14AACCDC-A4CF-995F-2BB0-1A669338B040}"/>
                    </a:ext>
                  </a:extLst>
                </p:cNvPr>
                <p:cNvSpPr/>
                <p:nvPr/>
              </p:nvSpPr>
              <p:spPr>
                <a:xfrm flipH="1">
                  <a:off x="3564028" y="5139374"/>
                  <a:ext cx="133654" cy="1187379"/>
                </a:xfrm>
                <a:custGeom>
                  <a:avLst/>
                  <a:gdLst>
                    <a:gd name="connsiteX0" fmla="*/ 65588 w 245340"/>
                    <a:gd name="connsiteY0" fmla="*/ 33 h 2179597"/>
                    <a:gd name="connsiteX1" fmla="*/ 34535 w 245340"/>
                    <a:gd name="connsiteY1" fmla="*/ 31746 h 2179597"/>
                    <a:gd name="connsiteX2" fmla="*/ 33874 w 245340"/>
                    <a:gd name="connsiteY2" fmla="*/ 179081 h 2179597"/>
                    <a:gd name="connsiteX3" fmla="*/ 33874 w 245340"/>
                    <a:gd name="connsiteY3" fmla="*/ 331701 h 2179597"/>
                    <a:gd name="connsiteX4" fmla="*/ 53034 w 245340"/>
                    <a:gd name="connsiteY4" fmla="*/ 351522 h 2179597"/>
                    <a:gd name="connsiteX5" fmla="*/ 86730 w 245340"/>
                    <a:gd name="connsiteY5" fmla="*/ 387860 h 2179597"/>
                    <a:gd name="connsiteX6" fmla="*/ 86730 w 245340"/>
                    <a:gd name="connsiteY6" fmla="*/ 1949740 h 2179597"/>
                    <a:gd name="connsiteX7" fmla="*/ 58981 w 245340"/>
                    <a:gd name="connsiteY7" fmla="*/ 1990703 h 2179597"/>
                    <a:gd name="connsiteX8" fmla="*/ 13393 w 245340"/>
                    <a:gd name="connsiteY8" fmla="*/ 2029023 h 2179597"/>
                    <a:gd name="connsiteX9" fmla="*/ 35856 w 245340"/>
                    <a:gd name="connsiteY9" fmla="*/ 2160501 h 2179597"/>
                    <a:gd name="connsiteX10" fmla="*/ 155442 w 245340"/>
                    <a:gd name="connsiteY10" fmla="*/ 2158519 h 2179597"/>
                    <a:gd name="connsiteX11" fmla="*/ 173281 w 245340"/>
                    <a:gd name="connsiteY11" fmla="*/ 2027041 h 2179597"/>
                    <a:gd name="connsiteX12" fmla="*/ 158745 w 245340"/>
                    <a:gd name="connsiteY12" fmla="*/ 1974846 h 2179597"/>
                    <a:gd name="connsiteX13" fmla="*/ 159406 w 245340"/>
                    <a:gd name="connsiteY13" fmla="*/ 418912 h 2179597"/>
                    <a:gd name="connsiteX14" fmla="*/ 164031 w 245340"/>
                    <a:gd name="connsiteY14" fmla="*/ 356807 h 2179597"/>
                    <a:gd name="connsiteX15" fmla="*/ 223493 w 245340"/>
                    <a:gd name="connsiteY15" fmla="*/ 352843 h 2179597"/>
                    <a:gd name="connsiteX16" fmla="*/ 244636 w 245340"/>
                    <a:gd name="connsiteY16" fmla="*/ 331701 h 2179597"/>
                    <a:gd name="connsiteX17" fmla="*/ 245296 w 245340"/>
                    <a:gd name="connsiteY17" fmla="*/ 179081 h 2179597"/>
                    <a:gd name="connsiteX18" fmla="*/ 245296 w 245340"/>
                    <a:gd name="connsiteY18" fmla="*/ 34389 h 2179597"/>
                    <a:gd name="connsiteX19" fmla="*/ 213583 w 245340"/>
                    <a:gd name="connsiteY19" fmla="*/ 693 h 2179597"/>
                    <a:gd name="connsiteX20" fmla="*/ 65588 w 245340"/>
                    <a:gd name="connsiteY20" fmla="*/ 33 h 217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45340" h="2179597">
                      <a:moveTo>
                        <a:pt x="65588" y="33"/>
                      </a:moveTo>
                      <a:cubicBezTo>
                        <a:pt x="42463" y="-628"/>
                        <a:pt x="33874" y="8622"/>
                        <a:pt x="34535" y="31746"/>
                      </a:cubicBezTo>
                      <a:cubicBezTo>
                        <a:pt x="35196" y="80638"/>
                        <a:pt x="33874" y="130190"/>
                        <a:pt x="33874" y="179081"/>
                      </a:cubicBezTo>
                      <a:cubicBezTo>
                        <a:pt x="33874" y="229954"/>
                        <a:pt x="34535" y="280828"/>
                        <a:pt x="33874" y="331701"/>
                      </a:cubicBezTo>
                      <a:cubicBezTo>
                        <a:pt x="33874" y="346236"/>
                        <a:pt x="37838" y="354825"/>
                        <a:pt x="53034" y="351522"/>
                      </a:cubicBezTo>
                      <a:cubicBezTo>
                        <a:pt x="84087" y="345576"/>
                        <a:pt x="86730" y="362093"/>
                        <a:pt x="86730" y="387860"/>
                      </a:cubicBezTo>
                      <a:cubicBezTo>
                        <a:pt x="86069" y="908487"/>
                        <a:pt x="86069" y="1429113"/>
                        <a:pt x="86730" y="1949740"/>
                      </a:cubicBezTo>
                      <a:cubicBezTo>
                        <a:pt x="86730" y="1971543"/>
                        <a:pt x="86069" y="1986078"/>
                        <a:pt x="58981" y="1990703"/>
                      </a:cubicBezTo>
                      <a:cubicBezTo>
                        <a:pt x="38499" y="1994006"/>
                        <a:pt x="23303" y="2010524"/>
                        <a:pt x="13393" y="2029023"/>
                      </a:cubicBezTo>
                      <a:cubicBezTo>
                        <a:pt x="-11053" y="2072629"/>
                        <a:pt x="-1142" y="2131431"/>
                        <a:pt x="35856" y="2160501"/>
                      </a:cubicBezTo>
                      <a:cubicBezTo>
                        <a:pt x="68891" y="2186929"/>
                        <a:pt x="123068" y="2185608"/>
                        <a:pt x="155442" y="2158519"/>
                      </a:cubicBezTo>
                      <a:cubicBezTo>
                        <a:pt x="191780" y="2127467"/>
                        <a:pt x="201030" y="2068665"/>
                        <a:pt x="173281" y="2027041"/>
                      </a:cubicBezTo>
                      <a:cubicBezTo>
                        <a:pt x="162049" y="2009863"/>
                        <a:pt x="158745" y="1994006"/>
                        <a:pt x="158745" y="1974846"/>
                      </a:cubicBezTo>
                      <a:cubicBezTo>
                        <a:pt x="158745" y="1456202"/>
                        <a:pt x="158745" y="937557"/>
                        <a:pt x="159406" y="418912"/>
                      </a:cubicBezTo>
                      <a:cubicBezTo>
                        <a:pt x="159406" y="397771"/>
                        <a:pt x="150156" y="371343"/>
                        <a:pt x="164031" y="356807"/>
                      </a:cubicBezTo>
                      <a:cubicBezTo>
                        <a:pt x="177245" y="343594"/>
                        <a:pt x="203012" y="352843"/>
                        <a:pt x="223493" y="352843"/>
                      </a:cubicBezTo>
                      <a:cubicBezTo>
                        <a:pt x="239350" y="352843"/>
                        <a:pt x="245296" y="348219"/>
                        <a:pt x="244636" y="331701"/>
                      </a:cubicBezTo>
                      <a:cubicBezTo>
                        <a:pt x="243975" y="280828"/>
                        <a:pt x="244636" y="229954"/>
                        <a:pt x="245296" y="179081"/>
                      </a:cubicBezTo>
                      <a:cubicBezTo>
                        <a:pt x="245296" y="130850"/>
                        <a:pt x="243975" y="82620"/>
                        <a:pt x="245296" y="34389"/>
                      </a:cubicBezTo>
                      <a:cubicBezTo>
                        <a:pt x="245957" y="10604"/>
                        <a:pt x="239350" y="33"/>
                        <a:pt x="213583" y="693"/>
                      </a:cubicBezTo>
                      <a:cubicBezTo>
                        <a:pt x="163370" y="1354"/>
                        <a:pt x="114479" y="1354"/>
                        <a:pt x="65588" y="3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02BC5587-5D58-BFDC-83BC-C572F6FF9CDE}"/>
                    </a:ext>
                  </a:extLst>
                </p:cNvPr>
                <p:cNvSpPr/>
                <p:nvPr/>
              </p:nvSpPr>
              <p:spPr>
                <a:xfrm flipH="1">
                  <a:off x="4375310" y="5139374"/>
                  <a:ext cx="586007" cy="738652"/>
                </a:xfrm>
                <a:custGeom>
                  <a:avLst/>
                  <a:gdLst>
                    <a:gd name="connsiteX0" fmla="*/ 855025 w 1075696"/>
                    <a:gd name="connsiteY0" fmla="*/ 1271871 h 1355897"/>
                    <a:gd name="connsiteX1" fmla="*/ 958093 w 1075696"/>
                    <a:gd name="connsiteY1" fmla="*/ 1234211 h 1355897"/>
                    <a:gd name="connsiteX2" fmla="*/ 979235 w 1075696"/>
                    <a:gd name="connsiteY2" fmla="*/ 1186641 h 1355897"/>
                    <a:gd name="connsiteX3" fmla="*/ 978574 w 1075696"/>
                    <a:gd name="connsiteY3" fmla="*/ 541143 h 1355897"/>
                    <a:gd name="connsiteX4" fmla="*/ 977914 w 1075696"/>
                    <a:gd name="connsiteY4" fmla="*/ 377952 h 1355897"/>
                    <a:gd name="connsiteX5" fmla="*/ 1005663 w 1075696"/>
                    <a:gd name="connsiteY5" fmla="*/ 351524 h 1355897"/>
                    <a:gd name="connsiteX6" fmla="*/ 1051251 w 1075696"/>
                    <a:gd name="connsiteY6" fmla="*/ 352185 h 1355897"/>
                    <a:gd name="connsiteX7" fmla="*/ 1075697 w 1075696"/>
                    <a:gd name="connsiteY7" fmla="*/ 328400 h 1355897"/>
                    <a:gd name="connsiteX8" fmla="*/ 1075697 w 1075696"/>
                    <a:gd name="connsiteY8" fmla="*/ 178422 h 1355897"/>
                    <a:gd name="connsiteX9" fmla="*/ 1075036 w 1075696"/>
                    <a:gd name="connsiteY9" fmla="*/ 28445 h 1355897"/>
                    <a:gd name="connsiteX10" fmla="*/ 1046626 w 1075696"/>
                    <a:gd name="connsiteY10" fmla="*/ 35 h 1355897"/>
                    <a:gd name="connsiteX11" fmla="*/ 896648 w 1075696"/>
                    <a:gd name="connsiteY11" fmla="*/ 35 h 1355897"/>
                    <a:gd name="connsiteX12" fmla="*/ 865596 w 1075696"/>
                    <a:gd name="connsiteY12" fmla="*/ 31088 h 1355897"/>
                    <a:gd name="connsiteX13" fmla="*/ 864935 w 1075696"/>
                    <a:gd name="connsiteY13" fmla="*/ 178422 h 1355897"/>
                    <a:gd name="connsiteX14" fmla="*/ 864935 w 1075696"/>
                    <a:gd name="connsiteY14" fmla="*/ 331043 h 1355897"/>
                    <a:gd name="connsiteX15" fmla="*/ 884095 w 1075696"/>
                    <a:gd name="connsiteY15" fmla="*/ 351524 h 1355897"/>
                    <a:gd name="connsiteX16" fmla="*/ 907880 w 1075696"/>
                    <a:gd name="connsiteY16" fmla="*/ 375970 h 1355897"/>
                    <a:gd name="connsiteX17" fmla="*/ 907220 w 1075696"/>
                    <a:gd name="connsiteY17" fmla="*/ 1171445 h 1355897"/>
                    <a:gd name="connsiteX18" fmla="*/ 861632 w 1075696"/>
                    <a:gd name="connsiteY18" fmla="*/ 1217033 h 1355897"/>
                    <a:gd name="connsiteX19" fmla="*/ 208206 w 1075696"/>
                    <a:gd name="connsiteY19" fmla="*/ 1217694 h 1355897"/>
                    <a:gd name="connsiteX20" fmla="*/ 171868 w 1075696"/>
                    <a:gd name="connsiteY20" fmla="*/ 1198533 h 1355897"/>
                    <a:gd name="connsiteX21" fmla="*/ 57568 w 1075696"/>
                    <a:gd name="connsiteY21" fmla="*/ 1166820 h 1355897"/>
                    <a:gd name="connsiteX22" fmla="*/ 748 w 1075696"/>
                    <a:gd name="connsiteY22" fmla="*/ 1269228 h 1355897"/>
                    <a:gd name="connsiteX23" fmla="*/ 82674 w 1075696"/>
                    <a:gd name="connsiteY23" fmla="*/ 1355118 h 1355897"/>
                    <a:gd name="connsiteX24" fmla="*/ 182439 w 1075696"/>
                    <a:gd name="connsiteY24" fmla="*/ 1296316 h 1355897"/>
                    <a:gd name="connsiteX25" fmla="*/ 220759 w 1075696"/>
                    <a:gd name="connsiteY25" fmla="*/ 1271210 h 1355897"/>
                    <a:gd name="connsiteX26" fmla="*/ 855025 w 1075696"/>
                    <a:gd name="connsiteY26" fmla="*/ 1271871 h 1355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75696" h="1355897">
                      <a:moveTo>
                        <a:pt x="855025" y="1271871"/>
                      </a:moveTo>
                      <a:cubicBezTo>
                        <a:pt x="896648" y="1272531"/>
                        <a:pt x="928362" y="1262621"/>
                        <a:pt x="958093" y="1234211"/>
                      </a:cubicBezTo>
                      <a:cubicBezTo>
                        <a:pt x="973289" y="1219676"/>
                        <a:pt x="979235" y="1206462"/>
                        <a:pt x="979235" y="1186641"/>
                      </a:cubicBezTo>
                      <a:cubicBezTo>
                        <a:pt x="978574" y="971255"/>
                        <a:pt x="978574" y="756529"/>
                        <a:pt x="978574" y="541143"/>
                      </a:cubicBezTo>
                      <a:cubicBezTo>
                        <a:pt x="978574" y="486966"/>
                        <a:pt x="979896" y="432129"/>
                        <a:pt x="977914" y="377952"/>
                      </a:cubicBezTo>
                      <a:cubicBezTo>
                        <a:pt x="977253" y="355488"/>
                        <a:pt x="985181" y="350203"/>
                        <a:pt x="1005663" y="351524"/>
                      </a:cubicBezTo>
                      <a:cubicBezTo>
                        <a:pt x="1020859" y="352845"/>
                        <a:pt x="1036055" y="350863"/>
                        <a:pt x="1051251" y="352185"/>
                      </a:cubicBezTo>
                      <a:cubicBezTo>
                        <a:pt x="1069750" y="353506"/>
                        <a:pt x="1075697" y="347560"/>
                        <a:pt x="1075697" y="328400"/>
                      </a:cubicBezTo>
                      <a:cubicBezTo>
                        <a:pt x="1074375" y="278187"/>
                        <a:pt x="1075697" y="228635"/>
                        <a:pt x="1075697" y="178422"/>
                      </a:cubicBezTo>
                      <a:cubicBezTo>
                        <a:pt x="1075697" y="128210"/>
                        <a:pt x="1074375" y="78657"/>
                        <a:pt x="1075036" y="28445"/>
                      </a:cubicBezTo>
                      <a:cubicBezTo>
                        <a:pt x="1075036" y="7303"/>
                        <a:pt x="1067108" y="35"/>
                        <a:pt x="1046626" y="35"/>
                      </a:cubicBezTo>
                      <a:cubicBezTo>
                        <a:pt x="996413" y="696"/>
                        <a:pt x="946861" y="1357"/>
                        <a:pt x="896648" y="35"/>
                      </a:cubicBezTo>
                      <a:cubicBezTo>
                        <a:pt x="873524" y="-626"/>
                        <a:pt x="864935" y="7964"/>
                        <a:pt x="865596" y="31088"/>
                      </a:cubicBezTo>
                      <a:cubicBezTo>
                        <a:pt x="866257" y="79979"/>
                        <a:pt x="865596" y="129531"/>
                        <a:pt x="864935" y="178422"/>
                      </a:cubicBezTo>
                      <a:cubicBezTo>
                        <a:pt x="864935" y="229296"/>
                        <a:pt x="865596" y="280169"/>
                        <a:pt x="864935" y="331043"/>
                      </a:cubicBezTo>
                      <a:cubicBezTo>
                        <a:pt x="864935" y="344917"/>
                        <a:pt x="867578" y="354167"/>
                        <a:pt x="884095" y="351524"/>
                      </a:cubicBezTo>
                      <a:cubicBezTo>
                        <a:pt x="903255" y="348881"/>
                        <a:pt x="907880" y="358131"/>
                        <a:pt x="907880" y="375970"/>
                      </a:cubicBezTo>
                      <a:cubicBezTo>
                        <a:pt x="907220" y="640908"/>
                        <a:pt x="907880" y="906507"/>
                        <a:pt x="907220" y="1171445"/>
                      </a:cubicBezTo>
                      <a:cubicBezTo>
                        <a:pt x="907220" y="1201837"/>
                        <a:pt x="892024" y="1217033"/>
                        <a:pt x="861632" y="1217033"/>
                      </a:cubicBezTo>
                      <a:cubicBezTo>
                        <a:pt x="643603" y="1217033"/>
                        <a:pt x="426235" y="1217033"/>
                        <a:pt x="208206" y="1217694"/>
                      </a:cubicBezTo>
                      <a:cubicBezTo>
                        <a:pt x="191688" y="1217694"/>
                        <a:pt x="181117" y="1213730"/>
                        <a:pt x="171868" y="1198533"/>
                      </a:cubicBezTo>
                      <a:cubicBezTo>
                        <a:pt x="148743" y="1162195"/>
                        <a:pt x="99852" y="1150303"/>
                        <a:pt x="57568" y="1166820"/>
                      </a:cubicBezTo>
                      <a:cubicBezTo>
                        <a:pt x="18587" y="1182016"/>
                        <a:pt x="-4538" y="1224300"/>
                        <a:pt x="748" y="1269228"/>
                      </a:cubicBezTo>
                      <a:cubicBezTo>
                        <a:pt x="6694" y="1316798"/>
                        <a:pt x="37747" y="1349832"/>
                        <a:pt x="82674" y="1355118"/>
                      </a:cubicBezTo>
                      <a:cubicBezTo>
                        <a:pt x="128262" y="1360403"/>
                        <a:pt x="169885" y="1338600"/>
                        <a:pt x="182439" y="1296316"/>
                      </a:cubicBezTo>
                      <a:cubicBezTo>
                        <a:pt x="189706" y="1273853"/>
                        <a:pt x="201599" y="1271210"/>
                        <a:pt x="220759" y="1271210"/>
                      </a:cubicBezTo>
                      <a:cubicBezTo>
                        <a:pt x="431520" y="1271210"/>
                        <a:pt x="643603" y="1269889"/>
                        <a:pt x="855025" y="1271871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3B245027-D9E1-74E0-57EF-2539352B66C5}"/>
                    </a:ext>
                  </a:extLst>
                </p:cNvPr>
                <p:cNvSpPr/>
                <p:nvPr/>
              </p:nvSpPr>
              <p:spPr>
                <a:xfrm flipH="1">
                  <a:off x="1924341" y="5139374"/>
                  <a:ext cx="576100" cy="1118127"/>
                </a:xfrm>
                <a:custGeom>
                  <a:avLst/>
                  <a:gdLst>
                    <a:gd name="connsiteX0" fmla="*/ 97540 w 576100"/>
                    <a:gd name="connsiteY0" fmla="*/ 19 h 1118127"/>
                    <a:gd name="connsiteX1" fmla="*/ 17276 w 576100"/>
                    <a:gd name="connsiteY1" fmla="*/ 19 h 1118127"/>
                    <a:gd name="connsiteX2" fmla="*/ 360 w 576100"/>
                    <a:gd name="connsiteY2" fmla="*/ 16936 h 1118127"/>
                    <a:gd name="connsiteX3" fmla="*/ 0 w 576100"/>
                    <a:gd name="connsiteY3" fmla="*/ 97199 h 1118127"/>
                    <a:gd name="connsiteX4" fmla="*/ 0 w 576100"/>
                    <a:gd name="connsiteY4" fmla="*/ 179982 h 1118127"/>
                    <a:gd name="connsiteX5" fmla="*/ 11517 w 576100"/>
                    <a:gd name="connsiteY5" fmla="*/ 191500 h 1118127"/>
                    <a:gd name="connsiteX6" fmla="*/ 49922 w 576100"/>
                    <a:gd name="connsiteY6" fmla="*/ 191650 h 1118127"/>
                    <a:gd name="connsiteX7" fmla="*/ 46244 w 576100"/>
                    <a:gd name="connsiteY7" fmla="*/ 192570 h 1118127"/>
                    <a:gd name="connsiteX8" fmla="*/ 43182 w 576100"/>
                    <a:gd name="connsiteY8" fmla="*/ 207687 h 1118127"/>
                    <a:gd name="connsiteX9" fmla="*/ 43496 w 576100"/>
                    <a:gd name="connsiteY9" fmla="*/ 1059632 h 1118127"/>
                    <a:gd name="connsiteX10" fmla="*/ 60140 w 576100"/>
                    <a:gd name="connsiteY10" fmla="*/ 1077988 h 1118127"/>
                    <a:gd name="connsiteX11" fmla="*/ 471203 w 576100"/>
                    <a:gd name="connsiteY11" fmla="*/ 1077988 h 1118127"/>
                    <a:gd name="connsiteX12" fmla="*/ 488789 w 576100"/>
                    <a:gd name="connsiteY12" fmla="*/ 1080147 h 1118127"/>
                    <a:gd name="connsiteX13" fmla="*/ 522076 w 576100"/>
                    <a:gd name="connsiteY13" fmla="*/ 1117220 h 1118127"/>
                    <a:gd name="connsiteX14" fmla="*/ 573890 w 576100"/>
                    <a:gd name="connsiteY14" fmla="*/ 1082307 h 1118127"/>
                    <a:gd name="connsiteX15" fmla="*/ 550967 w 576100"/>
                    <a:gd name="connsiteY15" fmla="*/ 1016440 h 1118127"/>
                    <a:gd name="connsiteX16" fmla="*/ 491615 w 576100"/>
                    <a:gd name="connsiteY16" fmla="*/ 1038036 h 1118127"/>
                    <a:gd name="connsiteX17" fmla="*/ 94369 w 576100"/>
                    <a:gd name="connsiteY17" fmla="*/ 1038396 h 1118127"/>
                    <a:gd name="connsiteX18" fmla="*/ 78039 w 576100"/>
                    <a:gd name="connsiteY18" fmla="*/ 1019680 h 1118127"/>
                    <a:gd name="connsiteX19" fmla="*/ 78039 w 576100"/>
                    <a:gd name="connsiteY19" fmla="*/ 211286 h 1118127"/>
                    <a:gd name="connsiteX20" fmla="*/ 76642 w 576100"/>
                    <a:gd name="connsiteY20" fmla="*/ 191755 h 1118127"/>
                    <a:gd name="connsiteX21" fmla="*/ 103299 w 576100"/>
                    <a:gd name="connsiteY21" fmla="*/ 191860 h 1118127"/>
                    <a:gd name="connsiteX22" fmla="*/ 114817 w 576100"/>
                    <a:gd name="connsiteY22" fmla="*/ 179982 h 1118127"/>
                    <a:gd name="connsiteX23" fmla="*/ 115177 w 576100"/>
                    <a:gd name="connsiteY23" fmla="*/ 97199 h 1118127"/>
                    <a:gd name="connsiteX24" fmla="*/ 114817 w 576100"/>
                    <a:gd name="connsiteY24" fmla="*/ 16936 h 1118127"/>
                    <a:gd name="connsiteX25" fmla="*/ 97540 w 576100"/>
                    <a:gd name="connsiteY25" fmla="*/ 19 h 1118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76100" h="1118127">
                      <a:moveTo>
                        <a:pt x="97540" y="19"/>
                      </a:moveTo>
                      <a:cubicBezTo>
                        <a:pt x="70905" y="739"/>
                        <a:pt x="43911" y="739"/>
                        <a:pt x="17276" y="19"/>
                      </a:cubicBezTo>
                      <a:cubicBezTo>
                        <a:pt x="4679" y="-341"/>
                        <a:pt x="0" y="4338"/>
                        <a:pt x="360" y="16936"/>
                      </a:cubicBezTo>
                      <a:cubicBezTo>
                        <a:pt x="720" y="43570"/>
                        <a:pt x="360" y="70564"/>
                        <a:pt x="0" y="97199"/>
                      </a:cubicBezTo>
                      <a:cubicBezTo>
                        <a:pt x="0" y="124913"/>
                        <a:pt x="360" y="152627"/>
                        <a:pt x="0" y="179982"/>
                      </a:cubicBezTo>
                      <a:cubicBezTo>
                        <a:pt x="0" y="188980"/>
                        <a:pt x="2879" y="191500"/>
                        <a:pt x="11517" y="191500"/>
                      </a:cubicBezTo>
                      <a:lnTo>
                        <a:pt x="49922" y="191650"/>
                      </a:lnTo>
                      <a:lnTo>
                        <a:pt x="46244" y="192570"/>
                      </a:lnTo>
                      <a:cubicBezTo>
                        <a:pt x="43889" y="195449"/>
                        <a:pt x="43182" y="200308"/>
                        <a:pt x="43182" y="207687"/>
                      </a:cubicBezTo>
                      <a:cubicBezTo>
                        <a:pt x="43496" y="491668"/>
                        <a:pt x="43496" y="775651"/>
                        <a:pt x="43496" y="1059632"/>
                      </a:cubicBezTo>
                      <a:cubicBezTo>
                        <a:pt x="43496" y="1079428"/>
                        <a:pt x="40670" y="1077988"/>
                        <a:pt x="60140" y="1077988"/>
                      </a:cubicBezTo>
                      <a:cubicBezTo>
                        <a:pt x="197056" y="1077988"/>
                        <a:pt x="334287" y="1077988"/>
                        <a:pt x="471203" y="1077988"/>
                      </a:cubicBezTo>
                      <a:cubicBezTo>
                        <a:pt x="477170" y="1077988"/>
                        <a:pt x="483136" y="1076548"/>
                        <a:pt x="488789" y="1080147"/>
                      </a:cubicBezTo>
                      <a:cubicBezTo>
                        <a:pt x="492871" y="1100664"/>
                        <a:pt x="505119" y="1113981"/>
                        <a:pt x="522076" y="1117220"/>
                      </a:cubicBezTo>
                      <a:cubicBezTo>
                        <a:pt x="546884" y="1121899"/>
                        <a:pt x="566982" y="1108222"/>
                        <a:pt x="573890" y="1082307"/>
                      </a:cubicBezTo>
                      <a:cubicBezTo>
                        <a:pt x="580799" y="1055673"/>
                        <a:pt x="571064" y="1026879"/>
                        <a:pt x="550967" y="1016440"/>
                      </a:cubicBezTo>
                      <a:cubicBezTo>
                        <a:pt x="528671" y="1004923"/>
                        <a:pt x="505432" y="1013201"/>
                        <a:pt x="491615" y="1038036"/>
                      </a:cubicBezTo>
                      <a:cubicBezTo>
                        <a:pt x="359095" y="1038036"/>
                        <a:pt x="226889" y="1038396"/>
                        <a:pt x="94369" y="1038396"/>
                      </a:cubicBezTo>
                      <a:cubicBezTo>
                        <a:pt x="78039" y="1038396"/>
                        <a:pt x="78039" y="1038396"/>
                        <a:pt x="78039" y="1019680"/>
                      </a:cubicBezTo>
                      <a:cubicBezTo>
                        <a:pt x="78039" y="750095"/>
                        <a:pt x="78039" y="480871"/>
                        <a:pt x="78039" y="211286"/>
                      </a:cubicBezTo>
                      <a:lnTo>
                        <a:pt x="76642" y="191755"/>
                      </a:lnTo>
                      <a:lnTo>
                        <a:pt x="103299" y="191860"/>
                      </a:lnTo>
                      <a:cubicBezTo>
                        <a:pt x="112297" y="191860"/>
                        <a:pt x="114817" y="188620"/>
                        <a:pt x="114817" y="179982"/>
                      </a:cubicBezTo>
                      <a:cubicBezTo>
                        <a:pt x="114456" y="152268"/>
                        <a:pt x="114817" y="124553"/>
                        <a:pt x="115177" y="97199"/>
                      </a:cubicBezTo>
                      <a:cubicBezTo>
                        <a:pt x="115177" y="70564"/>
                        <a:pt x="114456" y="43570"/>
                        <a:pt x="114817" y="16936"/>
                      </a:cubicBezTo>
                      <a:cubicBezTo>
                        <a:pt x="115177" y="3978"/>
                        <a:pt x="110137" y="19"/>
                        <a:pt x="97540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8EB72236-98C2-AA85-F6CF-A8AA8881D7C4}"/>
                    </a:ext>
                  </a:extLst>
                </p:cNvPr>
                <p:cNvSpPr/>
                <p:nvPr/>
              </p:nvSpPr>
              <p:spPr>
                <a:xfrm flipH="1">
                  <a:off x="2778637" y="5139374"/>
                  <a:ext cx="120656" cy="1100593"/>
                </a:xfrm>
                <a:custGeom>
                  <a:avLst/>
                  <a:gdLst>
                    <a:gd name="connsiteX0" fmla="*/ 102279 w 120656"/>
                    <a:gd name="connsiteY0" fmla="*/ 19 h 1100593"/>
                    <a:gd name="connsiteX1" fmla="*/ 22016 w 120656"/>
                    <a:gd name="connsiteY1" fmla="*/ 19 h 1100593"/>
                    <a:gd name="connsiteX2" fmla="*/ 4020 w 120656"/>
                    <a:gd name="connsiteY2" fmla="*/ 17656 h 1100593"/>
                    <a:gd name="connsiteX3" fmla="*/ 4020 w 120656"/>
                    <a:gd name="connsiteY3" fmla="*/ 96480 h 1100593"/>
                    <a:gd name="connsiteX4" fmla="*/ 4379 w 120656"/>
                    <a:gd name="connsiteY4" fmla="*/ 177823 h 1100593"/>
                    <a:gd name="connsiteX5" fmla="*/ 18417 w 120656"/>
                    <a:gd name="connsiteY5" fmla="*/ 191500 h 1100593"/>
                    <a:gd name="connsiteX6" fmla="*/ 57596 w 120656"/>
                    <a:gd name="connsiteY6" fmla="*/ 191500 h 1100593"/>
                    <a:gd name="connsiteX7" fmla="*/ 52440 w 120656"/>
                    <a:gd name="connsiteY7" fmla="*/ 193064 h 1100593"/>
                    <a:gd name="connsiteX8" fmla="*/ 49741 w 120656"/>
                    <a:gd name="connsiteY8" fmla="*/ 206606 h 1100593"/>
                    <a:gd name="connsiteX9" fmla="*/ 50100 w 120656"/>
                    <a:gd name="connsiteY9" fmla="*/ 975408 h 1100593"/>
                    <a:gd name="connsiteX10" fmla="*/ 34624 w 120656"/>
                    <a:gd name="connsiteY10" fmla="*/ 997004 h 1100593"/>
                    <a:gd name="connsiteX11" fmla="*/ 11948 w 120656"/>
                    <a:gd name="connsiteY11" fmla="*/ 1011761 h 1100593"/>
                    <a:gd name="connsiteX12" fmla="*/ 16627 w 120656"/>
                    <a:gd name="connsiteY12" fmla="*/ 1087705 h 1100593"/>
                    <a:gd name="connsiteX13" fmla="*/ 88253 w 120656"/>
                    <a:gd name="connsiteY13" fmla="*/ 1085905 h 1100593"/>
                    <a:gd name="connsiteX14" fmla="*/ 88613 w 120656"/>
                    <a:gd name="connsiteY14" fmla="*/ 1009241 h 1100593"/>
                    <a:gd name="connsiteX15" fmla="*/ 79974 w 120656"/>
                    <a:gd name="connsiteY15" fmla="*/ 984766 h 1100593"/>
                    <a:gd name="connsiteX16" fmla="*/ 79974 w 120656"/>
                    <a:gd name="connsiteY16" fmla="*/ 596766 h 1100593"/>
                    <a:gd name="connsiteX17" fmla="*/ 79974 w 120656"/>
                    <a:gd name="connsiteY17" fmla="*/ 204447 h 1100593"/>
                    <a:gd name="connsiteX18" fmla="*/ 77680 w 120656"/>
                    <a:gd name="connsiteY18" fmla="*/ 192929 h 1100593"/>
                    <a:gd name="connsiteX19" fmla="*/ 73441 w 120656"/>
                    <a:gd name="connsiteY19" fmla="*/ 191500 h 1100593"/>
                    <a:gd name="connsiteX20" fmla="*/ 105879 w 120656"/>
                    <a:gd name="connsiteY20" fmla="*/ 191500 h 1100593"/>
                    <a:gd name="connsiteX21" fmla="*/ 119916 w 120656"/>
                    <a:gd name="connsiteY21" fmla="*/ 177463 h 1100593"/>
                    <a:gd name="connsiteX22" fmla="*/ 120636 w 120656"/>
                    <a:gd name="connsiteY22" fmla="*/ 96120 h 1100593"/>
                    <a:gd name="connsiteX23" fmla="*/ 120636 w 120656"/>
                    <a:gd name="connsiteY23" fmla="*/ 19096 h 1100593"/>
                    <a:gd name="connsiteX24" fmla="*/ 102279 w 120656"/>
                    <a:gd name="connsiteY24" fmla="*/ 19 h 110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20656" h="1100593">
                      <a:moveTo>
                        <a:pt x="102279" y="19"/>
                      </a:moveTo>
                      <a:cubicBezTo>
                        <a:pt x="75645" y="740"/>
                        <a:pt x="48651" y="740"/>
                        <a:pt x="22016" y="19"/>
                      </a:cubicBezTo>
                      <a:cubicBezTo>
                        <a:pt x="9059" y="-341"/>
                        <a:pt x="3660" y="4339"/>
                        <a:pt x="4020" y="17656"/>
                      </a:cubicBezTo>
                      <a:cubicBezTo>
                        <a:pt x="4740" y="43931"/>
                        <a:pt x="4020" y="70205"/>
                        <a:pt x="4020" y="96480"/>
                      </a:cubicBezTo>
                      <a:cubicBezTo>
                        <a:pt x="4379" y="123474"/>
                        <a:pt x="5100" y="150829"/>
                        <a:pt x="4379" y="177823"/>
                      </a:cubicBezTo>
                      <a:cubicBezTo>
                        <a:pt x="4020" y="188981"/>
                        <a:pt x="7979" y="191860"/>
                        <a:pt x="18417" y="191500"/>
                      </a:cubicBezTo>
                      <a:lnTo>
                        <a:pt x="57596" y="191500"/>
                      </a:lnTo>
                      <a:lnTo>
                        <a:pt x="52440" y="193064"/>
                      </a:lnTo>
                      <a:cubicBezTo>
                        <a:pt x="50191" y="195989"/>
                        <a:pt x="49741" y="200488"/>
                        <a:pt x="49741" y="206606"/>
                      </a:cubicBezTo>
                      <a:cubicBezTo>
                        <a:pt x="50100" y="462874"/>
                        <a:pt x="49741" y="719141"/>
                        <a:pt x="50100" y="975408"/>
                      </a:cubicBezTo>
                      <a:cubicBezTo>
                        <a:pt x="50100" y="987286"/>
                        <a:pt x="49381" y="995564"/>
                        <a:pt x="34624" y="997004"/>
                      </a:cubicBezTo>
                      <a:cubicBezTo>
                        <a:pt x="25266" y="997724"/>
                        <a:pt x="18067" y="1004562"/>
                        <a:pt x="11948" y="1011761"/>
                      </a:cubicBezTo>
                      <a:cubicBezTo>
                        <a:pt x="-5688" y="1033716"/>
                        <a:pt x="-3529" y="1068989"/>
                        <a:pt x="16627" y="1087705"/>
                      </a:cubicBezTo>
                      <a:cubicBezTo>
                        <a:pt x="36064" y="1105702"/>
                        <a:pt x="69897" y="1104622"/>
                        <a:pt x="88253" y="1085905"/>
                      </a:cubicBezTo>
                      <a:cubicBezTo>
                        <a:pt x="108048" y="1066109"/>
                        <a:pt x="109128" y="1029397"/>
                        <a:pt x="88613" y="1009241"/>
                      </a:cubicBezTo>
                      <a:cubicBezTo>
                        <a:pt x="81414" y="1001683"/>
                        <a:pt x="79974" y="994485"/>
                        <a:pt x="79974" y="984766"/>
                      </a:cubicBezTo>
                      <a:cubicBezTo>
                        <a:pt x="79974" y="855553"/>
                        <a:pt x="79974" y="725980"/>
                        <a:pt x="79974" y="596766"/>
                      </a:cubicBezTo>
                      <a:cubicBezTo>
                        <a:pt x="79974" y="466113"/>
                        <a:pt x="79974" y="335100"/>
                        <a:pt x="79974" y="204447"/>
                      </a:cubicBezTo>
                      <a:cubicBezTo>
                        <a:pt x="79974" y="199228"/>
                        <a:pt x="79614" y="195449"/>
                        <a:pt x="77680" y="192929"/>
                      </a:cubicBezTo>
                      <a:lnTo>
                        <a:pt x="73441" y="191500"/>
                      </a:lnTo>
                      <a:lnTo>
                        <a:pt x="105879" y="191500"/>
                      </a:lnTo>
                      <a:cubicBezTo>
                        <a:pt x="116677" y="191860"/>
                        <a:pt x="119916" y="188261"/>
                        <a:pt x="119916" y="177463"/>
                      </a:cubicBezTo>
                      <a:cubicBezTo>
                        <a:pt x="119916" y="150469"/>
                        <a:pt x="118116" y="123114"/>
                        <a:pt x="120636" y="96120"/>
                      </a:cubicBezTo>
                      <a:cubicBezTo>
                        <a:pt x="120636" y="70565"/>
                        <a:pt x="119916" y="45010"/>
                        <a:pt x="120636" y="19096"/>
                      </a:cubicBezTo>
                      <a:cubicBezTo>
                        <a:pt x="120995" y="5419"/>
                        <a:pt x="116677" y="-341"/>
                        <a:pt x="102279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146F2E59-8FD5-37B8-6417-0CEB4E2D36F4}"/>
                    </a:ext>
                  </a:extLst>
                </p:cNvPr>
                <p:cNvSpPr/>
                <p:nvPr/>
              </p:nvSpPr>
              <p:spPr>
                <a:xfrm flipH="1">
                  <a:off x="1405312" y="5139374"/>
                  <a:ext cx="689866" cy="864745"/>
                </a:xfrm>
                <a:custGeom>
                  <a:avLst/>
                  <a:gdLst>
                    <a:gd name="connsiteX0" fmla="*/ 50409 w 689866"/>
                    <a:gd name="connsiteY0" fmla="*/ 189897 h 864745"/>
                    <a:gd name="connsiteX1" fmla="*/ 42131 w 689866"/>
                    <a:gd name="connsiteY1" fmla="*/ 205149 h 864745"/>
                    <a:gd name="connsiteX2" fmla="*/ 42131 w 689866"/>
                    <a:gd name="connsiteY2" fmla="*/ 505687 h 864745"/>
                    <a:gd name="connsiteX3" fmla="*/ 41771 w 689866"/>
                    <a:gd name="connsiteY3" fmla="*/ 803346 h 864745"/>
                    <a:gd name="connsiteX4" fmla="*/ 59768 w 689866"/>
                    <a:gd name="connsiteY4" fmla="*/ 822062 h 864745"/>
                    <a:gd name="connsiteX5" fmla="*/ 571582 w 689866"/>
                    <a:gd name="connsiteY5" fmla="*/ 821702 h 864745"/>
                    <a:gd name="connsiteX6" fmla="*/ 591018 w 689866"/>
                    <a:gd name="connsiteY6" fmla="*/ 833580 h 864745"/>
                    <a:gd name="connsiteX7" fmla="*/ 648966 w 689866"/>
                    <a:gd name="connsiteY7" fmla="*/ 863814 h 864745"/>
                    <a:gd name="connsiteX8" fmla="*/ 689638 w 689866"/>
                    <a:gd name="connsiteY8" fmla="*/ 816663 h 864745"/>
                    <a:gd name="connsiteX9" fmla="*/ 656525 w 689866"/>
                    <a:gd name="connsiteY9" fmla="*/ 760874 h 864745"/>
                    <a:gd name="connsiteX10" fmla="*/ 595338 w 689866"/>
                    <a:gd name="connsiteY10" fmla="*/ 781390 h 864745"/>
                    <a:gd name="connsiteX11" fmla="*/ 575542 w 689866"/>
                    <a:gd name="connsiteY11" fmla="*/ 791828 h 864745"/>
                    <a:gd name="connsiteX12" fmla="*/ 88201 w 689866"/>
                    <a:gd name="connsiteY12" fmla="*/ 791828 h 864745"/>
                    <a:gd name="connsiteX13" fmla="*/ 71645 w 689866"/>
                    <a:gd name="connsiteY13" fmla="*/ 774552 h 864745"/>
                    <a:gd name="connsiteX14" fmla="*/ 72005 w 689866"/>
                    <a:gd name="connsiteY14" fmla="*/ 210187 h 864745"/>
                    <a:gd name="connsiteX15" fmla="*/ 72005 w 689866"/>
                    <a:gd name="connsiteY15" fmla="*/ 197230 h 864745"/>
                    <a:gd name="connsiteX16" fmla="*/ 68405 w 689866"/>
                    <a:gd name="connsiteY16" fmla="*/ 190031 h 864745"/>
                    <a:gd name="connsiteX17" fmla="*/ 50409 w 689866"/>
                    <a:gd name="connsiteY17" fmla="*/ 189897 h 864745"/>
                    <a:gd name="connsiteX18" fmla="*/ 100079 w 689866"/>
                    <a:gd name="connsiteY18" fmla="*/ 0 h 864745"/>
                    <a:gd name="connsiteX19" fmla="*/ 14057 w 689866"/>
                    <a:gd name="connsiteY19" fmla="*/ 0 h 864745"/>
                    <a:gd name="connsiteX20" fmla="*/ 19 w 689866"/>
                    <a:gd name="connsiteY20" fmla="*/ 14037 h 864745"/>
                    <a:gd name="connsiteX21" fmla="*/ 739 w 689866"/>
                    <a:gd name="connsiteY21" fmla="*/ 95381 h 864745"/>
                    <a:gd name="connsiteX22" fmla="*/ 2899 w 689866"/>
                    <a:gd name="connsiteY22" fmla="*/ 114097 h 864745"/>
                    <a:gd name="connsiteX23" fmla="*/ 2899 w 689866"/>
                    <a:gd name="connsiteY23" fmla="*/ 175284 h 864745"/>
                    <a:gd name="connsiteX24" fmla="*/ 16576 w 689866"/>
                    <a:gd name="connsiteY24" fmla="*/ 189321 h 864745"/>
                    <a:gd name="connsiteX25" fmla="*/ 112676 w 689866"/>
                    <a:gd name="connsiteY25" fmla="*/ 188601 h 864745"/>
                    <a:gd name="connsiteX26" fmla="*/ 114116 w 689866"/>
                    <a:gd name="connsiteY26" fmla="*/ 15477 h 864745"/>
                    <a:gd name="connsiteX27" fmla="*/ 100079 w 689866"/>
                    <a:gd name="connsiteY27" fmla="*/ 0 h 864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9866" h="864745">
                      <a:moveTo>
                        <a:pt x="50409" y="189897"/>
                      </a:moveTo>
                      <a:cubicBezTo>
                        <a:pt x="45460" y="192731"/>
                        <a:pt x="42131" y="198130"/>
                        <a:pt x="42131" y="205149"/>
                      </a:cubicBezTo>
                      <a:cubicBezTo>
                        <a:pt x="42131" y="305208"/>
                        <a:pt x="42131" y="405628"/>
                        <a:pt x="42131" y="505687"/>
                      </a:cubicBezTo>
                      <a:cubicBezTo>
                        <a:pt x="42131" y="605027"/>
                        <a:pt x="42491" y="704006"/>
                        <a:pt x="41771" y="803346"/>
                      </a:cubicBezTo>
                      <a:cubicBezTo>
                        <a:pt x="41771" y="817743"/>
                        <a:pt x="44650" y="822062"/>
                        <a:pt x="59768" y="822062"/>
                      </a:cubicBezTo>
                      <a:cubicBezTo>
                        <a:pt x="230372" y="821342"/>
                        <a:pt x="400977" y="821702"/>
                        <a:pt x="571582" y="821702"/>
                      </a:cubicBezTo>
                      <a:cubicBezTo>
                        <a:pt x="580940" y="821702"/>
                        <a:pt x="587059" y="822422"/>
                        <a:pt x="591018" y="833580"/>
                      </a:cubicBezTo>
                      <a:cubicBezTo>
                        <a:pt x="599296" y="857335"/>
                        <a:pt x="621972" y="868133"/>
                        <a:pt x="648966" y="863814"/>
                      </a:cubicBezTo>
                      <a:cubicBezTo>
                        <a:pt x="671282" y="860214"/>
                        <a:pt x="687478" y="841498"/>
                        <a:pt x="689638" y="816663"/>
                      </a:cubicBezTo>
                      <a:cubicBezTo>
                        <a:pt x="691798" y="790388"/>
                        <a:pt x="678480" y="768433"/>
                        <a:pt x="656525" y="760874"/>
                      </a:cubicBezTo>
                      <a:cubicBezTo>
                        <a:pt x="632770" y="752956"/>
                        <a:pt x="607215" y="760515"/>
                        <a:pt x="595338" y="781390"/>
                      </a:cubicBezTo>
                      <a:cubicBezTo>
                        <a:pt x="590298" y="790029"/>
                        <a:pt x="584899" y="791828"/>
                        <a:pt x="575542" y="791828"/>
                      </a:cubicBezTo>
                      <a:cubicBezTo>
                        <a:pt x="413215" y="791468"/>
                        <a:pt x="250888" y="791468"/>
                        <a:pt x="88201" y="791828"/>
                      </a:cubicBezTo>
                      <a:cubicBezTo>
                        <a:pt x="74164" y="791828"/>
                        <a:pt x="71645" y="787509"/>
                        <a:pt x="71645" y="774552"/>
                      </a:cubicBezTo>
                      <a:cubicBezTo>
                        <a:pt x="72005" y="586310"/>
                        <a:pt x="72005" y="398069"/>
                        <a:pt x="72005" y="210187"/>
                      </a:cubicBezTo>
                      <a:cubicBezTo>
                        <a:pt x="72005" y="205869"/>
                        <a:pt x="72005" y="201550"/>
                        <a:pt x="72005" y="197230"/>
                      </a:cubicBezTo>
                      <a:cubicBezTo>
                        <a:pt x="72005" y="194351"/>
                        <a:pt x="71645" y="191471"/>
                        <a:pt x="68405" y="190031"/>
                      </a:cubicBezTo>
                      <a:cubicBezTo>
                        <a:pt x="61927" y="186792"/>
                        <a:pt x="55358" y="187062"/>
                        <a:pt x="50409" y="189897"/>
                      </a:cubicBezTo>
                      <a:close/>
                      <a:moveTo>
                        <a:pt x="100079" y="0"/>
                      </a:moveTo>
                      <a:cubicBezTo>
                        <a:pt x="71285" y="360"/>
                        <a:pt x="42851" y="360"/>
                        <a:pt x="14057" y="0"/>
                      </a:cubicBezTo>
                      <a:cubicBezTo>
                        <a:pt x="4339" y="0"/>
                        <a:pt x="-341" y="4319"/>
                        <a:pt x="19" y="14037"/>
                      </a:cubicBezTo>
                      <a:cubicBezTo>
                        <a:pt x="379" y="41032"/>
                        <a:pt x="379" y="68386"/>
                        <a:pt x="739" y="95381"/>
                      </a:cubicBezTo>
                      <a:cubicBezTo>
                        <a:pt x="3618" y="101499"/>
                        <a:pt x="2899" y="107618"/>
                        <a:pt x="2899" y="114097"/>
                      </a:cubicBezTo>
                      <a:cubicBezTo>
                        <a:pt x="2899" y="134612"/>
                        <a:pt x="3259" y="154768"/>
                        <a:pt x="2899" y="175284"/>
                      </a:cubicBezTo>
                      <a:cubicBezTo>
                        <a:pt x="2899" y="185362"/>
                        <a:pt x="6498" y="189681"/>
                        <a:pt x="16576" y="189321"/>
                      </a:cubicBezTo>
                      <a:cubicBezTo>
                        <a:pt x="48609" y="188961"/>
                        <a:pt x="80643" y="188961"/>
                        <a:pt x="112676" y="188601"/>
                      </a:cubicBezTo>
                      <a:cubicBezTo>
                        <a:pt x="113036" y="131013"/>
                        <a:pt x="113396" y="73065"/>
                        <a:pt x="114116" y="15477"/>
                      </a:cubicBezTo>
                      <a:cubicBezTo>
                        <a:pt x="114116" y="5399"/>
                        <a:pt x="111237" y="0"/>
                        <a:pt x="100079" y="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715B9A45-5F15-4C4D-63AB-0670DD0A47D2}"/>
                  </a:ext>
                </a:extLst>
              </p:cNvPr>
              <p:cNvGrpSpPr/>
              <p:nvPr userDrawn="1"/>
            </p:nvGrpSpPr>
            <p:grpSpPr>
              <a:xfrm>
                <a:off x="548226" y="1602802"/>
                <a:ext cx="944002" cy="3757883"/>
                <a:chOff x="655230" y="1602802"/>
                <a:chExt cx="944002" cy="3757883"/>
              </a:xfrm>
              <a:grpFill/>
            </p:grpSpPr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4FD7758C-021F-6EFE-57A0-7F2E3F5D4064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005304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E31625C6-4A9B-944E-FF5B-C7B244A14F58}"/>
                    </a:ext>
                  </a:extLst>
                </p:cNvPr>
                <p:cNvSpPr/>
                <p:nvPr userDrawn="1"/>
              </p:nvSpPr>
              <p:spPr>
                <a:xfrm flipH="1">
                  <a:off x="955830" y="4190397"/>
                  <a:ext cx="643402" cy="634359"/>
                </a:xfrm>
                <a:custGeom>
                  <a:avLst/>
                  <a:gdLst>
                    <a:gd name="connsiteX0" fmla="*/ 1129160 w 1181053"/>
                    <a:gd name="connsiteY0" fmla="*/ 979148 h 1164453"/>
                    <a:gd name="connsiteX1" fmla="*/ 1108019 w 1181053"/>
                    <a:gd name="connsiteY1" fmla="*/ 942810 h 1164453"/>
                    <a:gd name="connsiteX2" fmla="*/ 1109340 w 1181053"/>
                    <a:gd name="connsiteY2" fmla="*/ 104390 h 1164453"/>
                    <a:gd name="connsiteX3" fmla="*/ 1074984 w 1181053"/>
                    <a:gd name="connsiteY3" fmla="*/ 71355 h 1164453"/>
                    <a:gd name="connsiteX4" fmla="*/ 383898 w 1181053"/>
                    <a:gd name="connsiteY4" fmla="*/ 72016 h 1164453"/>
                    <a:gd name="connsiteX5" fmla="*/ 349542 w 1181053"/>
                    <a:gd name="connsiteY5" fmla="*/ 69373 h 1164453"/>
                    <a:gd name="connsiteX6" fmla="*/ 348221 w 1181053"/>
                    <a:gd name="connsiteY6" fmla="*/ 1321 h 1164453"/>
                    <a:gd name="connsiteX7" fmla="*/ 337650 w 1181053"/>
                    <a:gd name="connsiteY7" fmla="*/ 1982 h 1164453"/>
                    <a:gd name="connsiteX8" fmla="*/ 32409 w 1181053"/>
                    <a:gd name="connsiteY8" fmla="*/ 0 h 1164453"/>
                    <a:gd name="connsiteX9" fmla="*/ 35 w 1181053"/>
                    <a:gd name="connsiteY9" fmla="*/ 30392 h 1164453"/>
                    <a:gd name="connsiteX10" fmla="*/ 35 w 1181053"/>
                    <a:gd name="connsiteY10" fmla="*/ 180369 h 1164453"/>
                    <a:gd name="connsiteX11" fmla="*/ 29766 w 1181053"/>
                    <a:gd name="connsiteY11" fmla="*/ 210101 h 1164453"/>
                    <a:gd name="connsiteX12" fmla="*/ 177101 w 1181053"/>
                    <a:gd name="connsiteY12" fmla="*/ 210101 h 1164453"/>
                    <a:gd name="connsiteX13" fmla="*/ 292062 w 1181053"/>
                    <a:gd name="connsiteY13" fmla="*/ 209440 h 1164453"/>
                    <a:gd name="connsiteX14" fmla="*/ 349542 w 1181053"/>
                    <a:gd name="connsiteY14" fmla="*/ 147996 h 1164453"/>
                    <a:gd name="connsiteX15" fmla="*/ 381256 w 1181053"/>
                    <a:gd name="connsiteY15" fmla="*/ 146014 h 1164453"/>
                    <a:gd name="connsiteX16" fmla="*/ 1021467 w 1181053"/>
                    <a:gd name="connsiteY16" fmla="*/ 145353 h 1164453"/>
                    <a:gd name="connsiteX17" fmla="*/ 1054502 w 1181053"/>
                    <a:gd name="connsiteY17" fmla="*/ 177066 h 1164453"/>
                    <a:gd name="connsiteX18" fmla="*/ 1054502 w 1181053"/>
                    <a:gd name="connsiteY18" fmla="*/ 945453 h 1164453"/>
                    <a:gd name="connsiteX19" fmla="*/ 1032699 w 1181053"/>
                    <a:gd name="connsiteY19" fmla="*/ 985755 h 1164453"/>
                    <a:gd name="connsiteX20" fmla="*/ 997022 w 1181053"/>
                    <a:gd name="connsiteY20" fmla="*/ 1102037 h 1164453"/>
                    <a:gd name="connsiteX21" fmla="*/ 1094805 w 1181053"/>
                    <a:gd name="connsiteY21" fmla="*/ 1164142 h 1164453"/>
                    <a:gd name="connsiteX22" fmla="*/ 1178712 w 1181053"/>
                    <a:gd name="connsiteY22" fmla="*/ 1090145 h 1164453"/>
                    <a:gd name="connsiteX23" fmla="*/ 1129160 w 1181053"/>
                    <a:gd name="connsiteY23" fmla="*/ 979148 h 1164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181053" h="1164453">
                      <a:moveTo>
                        <a:pt x="1129160" y="979148"/>
                      </a:moveTo>
                      <a:cubicBezTo>
                        <a:pt x="1110001" y="971220"/>
                        <a:pt x="1108019" y="959988"/>
                        <a:pt x="1108019" y="942810"/>
                      </a:cubicBezTo>
                      <a:cubicBezTo>
                        <a:pt x="1108679" y="663337"/>
                        <a:pt x="1108019" y="383863"/>
                        <a:pt x="1109340" y="104390"/>
                      </a:cubicBezTo>
                      <a:cubicBezTo>
                        <a:pt x="1109340" y="75980"/>
                        <a:pt x="1100751" y="71355"/>
                        <a:pt x="1074984" y="71355"/>
                      </a:cubicBezTo>
                      <a:cubicBezTo>
                        <a:pt x="844402" y="72676"/>
                        <a:pt x="614480" y="72016"/>
                        <a:pt x="383898" y="72016"/>
                      </a:cubicBezTo>
                      <a:cubicBezTo>
                        <a:pt x="372666" y="72016"/>
                        <a:pt x="360774" y="73998"/>
                        <a:pt x="349542" y="69373"/>
                      </a:cubicBezTo>
                      <a:cubicBezTo>
                        <a:pt x="350863" y="46909"/>
                        <a:pt x="352845" y="23785"/>
                        <a:pt x="348221" y="1321"/>
                      </a:cubicBezTo>
                      <a:cubicBezTo>
                        <a:pt x="344917" y="1321"/>
                        <a:pt x="340953" y="1982"/>
                        <a:pt x="337650" y="1982"/>
                      </a:cubicBezTo>
                      <a:cubicBezTo>
                        <a:pt x="235903" y="1321"/>
                        <a:pt x="134156" y="1321"/>
                        <a:pt x="32409" y="0"/>
                      </a:cubicBezTo>
                      <a:cubicBezTo>
                        <a:pt x="9946" y="0"/>
                        <a:pt x="-626" y="5946"/>
                        <a:pt x="35" y="30392"/>
                      </a:cubicBezTo>
                      <a:cubicBezTo>
                        <a:pt x="1357" y="80605"/>
                        <a:pt x="1357" y="130157"/>
                        <a:pt x="35" y="180369"/>
                      </a:cubicBezTo>
                      <a:cubicBezTo>
                        <a:pt x="-626" y="202173"/>
                        <a:pt x="7964" y="210761"/>
                        <a:pt x="29766" y="210101"/>
                      </a:cubicBezTo>
                      <a:cubicBezTo>
                        <a:pt x="78658" y="209440"/>
                        <a:pt x="128210" y="210101"/>
                        <a:pt x="177101" y="210101"/>
                      </a:cubicBezTo>
                      <a:cubicBezTo>
                        <a:pt x="215421" y="210101"/>
                        <a:pt x="253741" y="209440"/>
                        <a:pt x="292062" y="209440"/>
                      </a:cubicBezTo>
                      <a:cubicBezTo>
                        <a:pt x="352845" y="209440"/>
                        <a:pt x="352845" y="209440"/>
                        <a:pt x="349542" y="147996"/>
                      </a:cubicBezTo>
                      <a:cubicBezTo>
                        <a:pt x="360113" y="147335"/>
                        <a:pt x="370684" y="146014"/>
                        <a:pt x="381256" y="146014"/>
                      </a:cubicBezTo>
                      <a:cubicBezTo>
                        <a:pt x="594660" y="146014"/>
                        <a:pt x="808063" y="146674"/>
                        <a:pt x="1021467" y="145353"/>
                      </a:cubicBezTo>
                      <a:cubicBezTo>
                        <a:pt x="1046574" y="145353"/>
                        <a:pt x="1054502" y="150638"/>
                        <a:pt x="1054502" y="177066"/>
                      </a:cubicBezTo>
                      <a:cubicBezTo>
                        <a:pt x="1053181" y="433415"/>
                        <a:pt x="1053842" y="689764"/>
                        <a:pt x="1054502" y="945453"/>
                      </a:cubicBezTo>
                      <a:cubicBezTo>
                        <a:pt x="1054502" y="964613"/>
                        <a:pt x="1049877" y="975184"/>
                        <a:pt x="1032699" y="985755"/>
                      </a:cubicBezTo>
                      <a:cubicBezTo>
                        <a:pt x="995701" y="1008219"/>
                        <a:pt x="982487" y="1057771"/>
                        <a:pt x="997022" y="1102037"/>
                      </a:cubicBezTo>
                      <a:cubicBezTo>
                        <a:pt x="1010897" y="1144322"/>
                        <a:pt x="1047895" y="1167446"/>
                        <a:pt x="1094805" y="1164142"/>
                      </a:cubicBezTo>
                      <a:cubicBezTo>
                        <a:pt x="1137089" y="1161499"/>
                        <a:pt x="1170784" y="1131768"/>
                        <a:pt x="1178712" y="1090145"/>
                      </a:cubicBezTo>
                      <a:cubicBezTo>
                        <a:pt x="1187962" y="1041914"/>
                        <a:pt x="1169463" y="996326"/>
                        <a:pt x="1129160" y="979148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8DDFF597-A7FE-FD57-C3E2-272EC515714F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9293" y="182091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47FA0924-9412-7427-F3BC-F68C4CE14AD3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120766" y="2289790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9BE4D5DA-806B-871F-6AE0-C82ECD6BB409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801796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941AD0C8-77A6-4E1A-78E1-8F0295422494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6573" y="3025173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F1E585B1-D047-44C6-E21A-B1062C4EADC5}"/>
                    </a:ext>
                  </a:extLst>
                </p:cNvPr>
                <p:cNvSpPr/>
                <p:nvPr userDrawn="1"/>
              </p:nvSpPr>
              <p:spPr>
                <a:xfrm rot="5400000" flipH="1" flipV="1">
                  <a:off x="1069293" y="483074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E9883C31-0A99-849B-9434-5F489F491D4C}"/>
                  </a:ext>
                </a:extLst>
              </p:cNvPr>
              <p:cNvGrpSpPr/>
              <p:nvPr userDrawn="1"/>
            </p:nvGrpSpPr>
            <p:grpSpPr>
              <a:xfrm>
                <a:off x="4782728" y="2208743"/>
                <a:ext cx="1206268" cy="3147897"/>
                <a:chOff x="4889732" y="2208743"/>
                <a:chExt cx="1206268" cy="3147897"/>
              </a:xfrm>
              <a:grpFill/>
            </p:grpSpPr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0446F5B0-8E56-8B26-D38D-6FC220B7BDE7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408235"/>
                  <a:ext cx="1206268" cy="720041"/>
                </a:xfrm>
                <a:custGeom>
                  <a:avLst/>
                  <a:gdLst>
                    <a:gd name="connsiteX0" fmla="*/ 1864067 w 2214270"/>
                    <a:gd name="connsiteY0" fmla="*/ 1293985 h 1321734"/>
                    <a:gd name="connsiteX1" fmla="*/ 1891816 w 2214270"/>
                    <a:gd name="connsiteY1" fmla="*/ 1319752 h 1321734"/>
                    <a:gd name="connsiteX2" fmla="*/ 2041794 w 2214270"/>
                    <a:gd name="connsiteY2" fmla="*/ 1321734 h 1321734"/>
                    <a:gd name="connsiteX3" fmla="*/ 2185825 w 2214270"/>
                    <a:gd name="connsiteY3" fmla="*/ 1321074 h 1321734"/>
                    <a:gd name="connsiteX4" fmla="*/ 2214235 w 2214270"/>
                    <a:gd name="connsiteY4" fmla="*/ 1292663 h 1321734"/>
                    <a:gd name="connsiteX5" fmla="*/ 2214235 w 2214270"/>
                    <a:gd name="connsiteY5" fmla="*/ 1135418 h 1321734"/>
                    <a:gd name="connsiteX6" fmla="*/ 2185825 w 2214270"/>
                    <a:gd name="connsiteY6" fmla="*/ 1107009 h 1321734"/>
                    <a:gd name="connsiteX7" fmla="*/ 2041794 w 2214270"/>
                    <a:gd name="connsiteY7" fmla="*/ 1106348 h 1321734"/>
                    <a:gd name="connsiteX8" fmla="*/ 1908334 w 2214270"/>
                    <a:gd name="connsiteY8" fmla="*/ 1108330 h 1321734"/>
                    <a:gd name="connsiteX9" fmla="*/ 1866049 w 2214270"/>
                    <a:gd name="connsiteY9" fmla="*/ 1150614 h 1321734"/>
                    <a:gd name="connsiteX10" fmla="*/ 1834336 w 2214270"/>
                    <a:gd name="connsiteY10" fmla="*/ 1183649 h 1321734"/>
                    <a:gd name="connsiteX11" fmla="*/ 170710 w 2214270"/>
                    <a:gd name="connsiteY11" fmla="*/ 1183649 h 1321734"/>
                    <a:gd name="connsiteX12" fmla="*/ 139657 w 2214270"/>
                    <a:gd name="connsiteY12" fmla="*/ 1153257 h 1321734"/>
                    <a:gd name="connsiteX13" fmla="*/ 139657 w 2214270"/>
                    <a:gd name="connsiteY13" fmla="*/ 213090 h 1321734"/>
                    <a:gd name="connsiteX14" fmla="*/ 157496 w 2214270"/>
                    <a:gd name="connsiteY14" fmla="*/ 172127 h 1321734"/>
                    <a:gd name="connsiteX15" fmla="*/ 179959 w 2214270"/>
                    <a:gd name="connsiteY15" fmla="*/ 53863 h 1321734"/>
                    <a:gd name="connsiteX16" fmla="*/ 86801 w 2214270"/>
                    <a:gd name="connsiteY16" fmla="*/ 347 h 1321734"/>
                    <a:gd name="connsiteX17" fmla="*/ 3554 w 2214270"/>
                    <a:gd name="connsiteY17" fmla="*/ 71702 h 1321734"/>
                    <a:gd name="connsiteX18" fmla="*/ 44517 w 2214270"/>
                    <a:gd name="connsiteY18" fmla="*/ 181377 h 1321734"/>
                    <a:gd name="connsiteX19" fmla="*/ 66981 w 2214270"/>
                    <a:gd name="connsiteY19" fmla="*/ 223661 h 1321734"/>
                    <a:gd name="connsiteX20" fmla="*/ 66320 w 2214270"/>
                    <a:gd name="connsiteY20" fmla="*/ 1222630 h 1321734"/>
                    <a:gd name="connsiteX21" fmla="*/ 100676 w 2214270"/>
                    <a:gd name="connsiteY21" fmla="*/ 1256325 h 1321734"/>
                    <a:gd name="connsiteX22" fmla="*/ 1825747 w 2214270"/>
                    <a:gd name="connsiteY22" fmla="*/ 1255665 h 1321734"/>
                    <a:gd name="connsiteX23" fmla="*/ 1864067 w 2214270"/>
                    <a:gd name="connsiteY23" fmla="*/ 1293985 h 132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214270" h="1321734">
                      <a:moveTo>
                        <a:pt x="1864067" y="1293985"/>
                      </a:moveTo>
                      <a:cubicBezTo>
                        <a:pt x="1862746" y="1317109"/>
                        <a:pt x="1872656" y="1319752"/>
                        <a:pt x="1891816" y="1319752"/>
                      </a:cubicBezTo>
                      <a:cubicBezTo>
                        <a:pt x="1942029" y="1319752"/>
                        <a:pt x="1991581" y="1316449"/>
                        <a:pt x="2041794" y="1321734"/>
                      </a:cubicBezTo>
                      <a:cubicBezTo>
                        <a:pt x="2090024" y="1321734"/>
                        <a:pt x="2137595" y="1320413"/>
                        <a:pt x="2185825" y="1321074"/>
                      </a:cubicBezTo>
                      <a:cubicBezTo>
                        <a:pt x="2206307" y="1321074"/>
                        <a:pt x="2214235" y="1313145"/>
                        <a:pt x="2214235" y="1292663"/>
                      </a:cubicBezTo>
                      <a:cubicBezTo>
                        <a:pt x="2213574" y="1240469"/>
                        <a:pt x="2213574" y="1187613"/>
                        <a:pt x="2214235" y="1135418"/>
                      </a:cubicBezTo>
                      <a:cubicBezTo>
                        <a:pt x="2214896" y="1114276"/>
                        <a:pt x="2206307" y="1107009"/>
                        <a:pt x="2185825" y="1107009"/>
                      </a:cubicBezTo>
                      <a:cubicBezTo>
                        <a:pt x="2137595" y="1107669"/>
                        <a:pt x="2090024" y="1107009"/>
                        <a:pt x="2041794" y="1106348"/>
                      </a:cubicBezTo>
                      <a:cubicBezTo>
                        <a:pt x="1997527" y="1107009"/>
                        <a:pt x="1952600" y="1107669"/>
                        <a:pt x="1908334" y="1108330"/>
                      </a:cubicBezTo>
                      <a:cubicBezTo>
                        <a:pt x="1865389" y="1108330"/>
                        <a:pt x="1864067" y="1108330"/>
                        <a:pt x="1866049" y="1150614"/>
                      </a:cubicBezTo>
                      <a:cubicBezTo>
                        <a:pt x="1867371" y="1175721"/>
                        <a:pt x="1861425" y="1183649"/>
                        <a:pt x="1834336" y="1183649"/>
                      </a:cubicBezTo>
                      <a:cubicBezTo>
                        <a:pt x="1280014" y="1182988"/>
                        <a:pt x="725692" y="1182988"/>
                        <a:pt x="170710" y="1183649"/>
                      </a:cubicBezTo>
                      <a:cubicBezTo>
                        <a:pt x="146925" y="1183649"/>
                        <a:pt x="139657" y="1178364"/>
                        <a:pt x="139657" y="1153257"/>
                      </a:cubicBezTo>
                      <a:cubicBezTo>
                        <a:pt x="140318" y="840089"/>
                        <a:pt x="140318" y="526259"/>
                        <a:pt x="139657" y="213090"/>
                      </a:cubicBezTo>
                      <a:cubicBezTo>
                        <a:pt x="139657" y="195912"/>
                        <a:pt x="142960" y="184020"/>
                        <a:pt x="157496" y="172127"/>
                      </a:cubicBezTo>
                      <a:cubicBezTo>
                        <a:pt x="189870" y="145699"/>
                        <a:pt x="198459" y="94826"/>
                        <a:pt x="179959" y="53863"/>
                      </a:cubicBezTo>
                      <a:cubicBezTo>
                        <a:pt x="163442" y="17525"/>
                        <a:pt x="128425" y="-2957"/>
                        <a:pt x="86801" y="347"/>
                      </a:cubicBezTo>
                      <a:cubicBezTo>
                        <a:pt x="43856" y="3650"/>
                        <a:pt x="14786" y="28757"/>
                        <a:pt x="3554" y="71702"/>
                      </a:cubicBezTo>
                      <a:cubicBezTo>
                        <a:pt x="-7678" y="114647"/>
                        <a:pt x="8179" y="162217"/>
                        <a:pt x="44517" y="181377"/>
                      </a:cubicBezTo>
                      <a:cubicBezTo>
                        <a:pt x="64338" y="191948"/>
                        <a:pt x="66981" y="204501"/>
                        <a:pt x="66981" y="223661"/>
                      </a:cubicBezTo>
                      <a:cubicBezTo>
                        <a:pt x="66320" y="556651"/>
                        <a:pt x="66981" y="889641"/>
                        <a:pt x="66320" y="1222630"/>
                      </a:cubicBezTo>
                      <a:cubicBezTo>
                        <a:pt x="66320" y="1250379"/>
                        <a:pt x="73588" y="1256325"/>
                        <a:pt x="100676" y="1256325"/>
                      </a:cubicBezTo>
                      <a:cubicBezTo>
                        <a:pt x="675479" y="1255665"/>
                        <a:pt x="1250944" y="1255665"/>
                        <a:pt x="1825747" y="1255665"/>
                      </a:cubicBezTo>
                      <a:cubicBezTo>
                        <a:pt x="1864067" y="1256325"/>
                        <a:pt x="1866049" y="1256325"/>
                        <a:pt x="1864067" y="1293985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3F101275-BC25-5AF3-B977-913CB5B56726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3803842"/>
                  <a:ext cx="862897" cy="590574"/>
                </a:xfrm>
                <a:custGeom>
                  <a:avLst/>
                  <a:gdLst>
                    <a:gd name="connsiteX0" fmla="*/ 162118 w 1583966"/>
                    <a:gd name="connsiteY0" fmla="*/ 885330 h 1084079"/>
                    <a:gd name="connsiteX1" fmla="*/ 162118 w 1583966"/>
                    <a:gd name="connsiteY1" fmla="*/ 156584 h 1084079"/>
                    <a:gd name="connsiteX2" fmla="*/ 154851 w 1583966"/>
                    <a:gd name="connsiteY2" fmla="*/ 110336 h 1084079"/>
                    <a:gd name="connsiteX3" fmla="*/ 166083 w 1583966"/>
                    <a:gd name="connsiteY3" fmla="*/ 108354 h 1084079"/>
                    <a:gd name="connsiteX4" fmla="*/ 1213282 w 1583966"/>
                    <a:gd name="connsiteY4" fmla="*/ 107693 h 1084079"/>
                    <a:gd name="connsiteX5" fmla="*/ 1235085 w 1583966"/>
                    <a:gd name="connsiteY5" fmla="*/ 130817 h 1084079"/>
                    <a:gd name="connsiteX6" fmla="*/ 1234424 w 1583966"/>
                    <a:gd name="connsiteY6" fmla="*/ 189619 h 1084079"/>
                    <a:gd name="connsiteX7" fmla="*/ 1255566 w 1583966"/>
                    <a:gd name="connsiteY7" fmla="*/ 210761 h 1084079"/>
                    <a:gd name="connsiteX8" fmla="*/ 1410829 w 1583966"/>
                    <a:gd name="connsiteY8" fmla="*/ 211422 h 1084079"/>
                    <a:gd name="connsiteX9" fmla="*/ 1555521 w 1583966"/>
                    <a:gd name="connsiteY9" fmla="*/ 210761 h 1084079"/>
                    <a:gd name="connsiteX10" fmla="*/ 1583931 w 1583966"/>
                    <a:gd name="connsiteY10" fmla="*/ 182351 h 1084079"/>
                    <a:gd name="connsiteX11" fmla="*/ 1583931 w 1583966"/>
                    <a:gd name="connsiteY11" fmla="*/ 29731 h 1084079"/>
                    <a:gd name="connsiteX12" fmla="*/ 1552878 w 1583966"/>
                    <a:gd name="connsiteY12" fmla="*/ 661 h 1084079"/>
                    <a:gd name="connsiteX13" fmla="*/ 1405544 w 1583966"/>
                    <a:gd name="connsiteY13" fmla="*/ 661 h 1084079"/>
                    <a:gd name="connsiteX14" fmla="*/ 1255566 w 1583966"/>
                    <a:gd name="connsiteY14" fmla="*/ 0 h 1084079"/>
                    <a:gd name="connsiteX15" fmla="*/ 1234424 w 1583966"/>
                    <a:gd name="connsiteY15" fmla="*/ 20481 h 1084079"/>
                    <a:gd name="connsiteX16" fmla="*/ 1200729 w 1583966"/>
                    <a:gd name="connsiteY16" fmla="*/ 53516 h 1084079"/>
                    <a:gd name="connsiteX17" fmla="*/ 158815 w 1583966"/>
                    <a:gd name="connsiteY17" fmla="*/ 52855 h 1084079"/>
                    <a:gd name="connsiteX18" fmla="*/ 89442 w 1583966"/>
                    <a:gd name="connsiteY18" fmla="*/ 122228 h 1084079"/>
                    <a:gd name="connsiteX19" fmla="*/ 89442 w 1583966"/>
                    <a:gd name="connsiteY19" fmla="*/ 861544 h 1084079"/>
                    <a:gd name="connsiteX20" fmla="*/ 66318 w 1583966"/>
                    <a:gd name="connsiteY20" fmla="*/ 893918 h 1084079"/>
                    <a:gd name="connsiteX21" fmla="*/ 17427 w 1583966"/>
                    <a:gd name="connsiteY21" fmla="*/ 928935 h 1084079"/>
                    <a:gd name="connsiteX22" fmla="*/ 31301 w 1583966"/>
                    <a:gd name="connsiteY22" fmla="*/ 1061074 h 1084079"/>
                    <a:gd name="connsiteX23" fmla="*/ 155512 w 1583966"/>
                    <a:gd name="connsiteY23" fmla="*/ 1064377 h 1084079"/>
                    <a:gd name="connsiteX24" fmla="*/ 175993 w 1583966"/>
                    <a:gd name="connsiteY24" fmla="*/ 932900 h 1084079"/>
                    <a:gd name="connsiteX25" fmla="*/ 162118 w 1583966"/>
                    <a:gd name="connsiteY25" fmla="*/ 885330 h 1084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583966" h="1084079">
                      <a:moveTo>
                        <a:pt x="162118" y="885330"/>
                      </a:moveTo>
                      <a:cubicBezTo>
                        <a:pt x="162118" y="642194"/>
                        <a:pt x="162118" y="399720"/>
                        <a:pt x="162118" y="156584"/>
                      </a:cubicBezTo>
                      <a:cubicBezTo>
                        <a:pt x="162118" y="141388"/>
                        <a:pt x="163440" y="125532"/>
                        <a:pt x="154851" y="110336"/>
                      </a:cubicBezTo>
                      <a:cubicBezTo>
                        <a:pt x="160797" y="109675"/>
                        <a:pt x="163440" y="108354"/>
                        <a:pt x="166083" y="108354"/>
                      </a:cubicBezTo>
                      <a:cubicBezTo>
                        <a:pt x="514929" y="108354"/>
                        <a:pt x="864436" y="108354"/>
                        <a:pt x="1213282" y="107693"/>
                      </a:cubicBezTo>
                      <a:cubicBezTo>
                        <a:pt x="1231782" y="107693"/>
                        <a:pt x="1235746" y="114960"/>
                        <a:pt x="1235085" y="130817"/>
                      </a:cubicBezTo>
                      <a:cubicBezTo>
                        <a:pt x="1233764" y="150638"/>
                        <a:pt x="1235746" y="170459"/>
                        <a:pt x="1234424" y="189619"/>
                      </a:cubicBezTo>
                      <a:cubicBezTo>
                        <a:pt x="1233103" y="206137"/>
                        <a:pt x="1238388" y="211422"/>
                        <a:pt x="1255566" y="210761"/>
                      </a:cubicBezTo>
                      <a:cubicBezTo>
                        <a:pt x="1307101" y="210101"/>
                        <a:pt x="1359295" y="210761"/>
                        <a:pt x="1410829" y="211422"/>
                      </a:cubicBezTo>
                      <a:cubicBezTo>
                        <a:pt x="1459060" y="211422"/>
                        <a:pt x="1507291" y="210101"/>
                        <a:pt x="1555521" y="210761"/>
                      </a:cubicBezTo>
                      <a:cubicBezTo>
                        <a:pt x="1576003" y="210761"/>
                        <a:pt x="1584592" y="203494"/>
                        <a:pt x="1583931" y="182351"/>
                      </a:cubicBezTo>
                      <a:cubicBezTo>
                        <a:pt x="1583270" y="131478"/>
                        <a:pt x="1582610" y="80605"/>
                        <a:pt x="1583931" y="29731"/>
                      </a:cubicBezTo>
                      <a:cubicBezTo>
                        <a:pt x="1584592" y="6607"/>
                        <a:pt x="1574021" y="661"/>
                        <a:pt x="1552878" y="661"/>
                      </a:cubicBezTo>
                      <a:cubicBezTo>
                        <a:pt x="1503987" y="1321"/>
                        <a:pt x="1454435" y="661"/>
                        <a:pt x="1405544" y="661"/>
                      </a:cubicBezTo>
                      <a:cubicBezTo>
                        <a:pt x="1355331" y="661"/>
                        <a:pt x="1305779" y="661"/>
                        <a:pt x="1255566" y="0"/>
                      </a:cubicBezTo>
                      <a:cubicBezTo>
                        <a:pt x="1239710" y="0"/>
                        <a:pt x="1231121" y="3964"/>
                        <a:pt x="1234424" y="20481"/>
                      </a:cubicBezTo>
                      <a:cubicBezTo>
                        <a:pt x="1240370" y="49552"/>
                        <a:pt x="1225835" y="53516"/>
                        <a:pt x="1200729" y="53516"/>
                      </a:cubicBezTo>
                      <a:cubicBezTo>
                        <a:pt x="853204" y="52855"/>
                        <a:pt x="506340" y="52855"/>
                        <a:pt x="158815" y="52855"/>
                      </a:cubicBezTo>
                      <a:cubicBezTo>
                        <a:pt x="113888" y="52855"/>
                        <a:pt x="89442" y="77301"/>
                        <a:pt x="89442" y="122228"/>
                      </a:cubicBezTo>
                      <a:cubicBezTo>
                        <a:pt x="89442" y="368667"/>
                        <a:pt x="89442" y="615106"/>
                        <a:pt x="89442" y="861544"/>
                      </a:cubicBezTo>
                      <a:cubicBezTo>
                        <a:pt x="89442" y="879383"/>
                        <a:pt x="88121" y="891276"/>
                        <a:pt x="66318" y="893918"/>
                      </a:cubicBezTo>
                      <a:cubicBezTo>
                        <a:pt x="45176" y="896561"/>
                        <a:pt x="29319" y="911096"/>
                        <a:pt x="17427" y="928935"/>
                      </a:cubicBezTo>
                      <a:cubicBezTo>
                        <a:pt x="-10323" y="970559"/>
                        <a:pt x="-4376" y="1029361"/>
                        <a:pt x="31301" y="1061074"/>
                      </a:cubicBezTo>
                      <a:cubicBezTo>
                        <a:pt x="63675" y="1090145"/>
                        <a:pt x="120495" y="1092127"/>
                        <a:pt x="155512" y="1064377"/>
                      </a:cubicBezTo>
                      <a:cubicBezTo>
                        <a:pt x="192510" y="1034646"/>
                        <a:pt x="202421" y="975845"/>
                        <a:pt x="175993" y="932900"/>
                      </a:cubicBezTo>
                      <a:cubicBezTo>
                        <a:pt x="164761" y="919025"/>
                        <a:pt x="162118" y="903168"/>
                        <a:pt x="162118" y="8853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92FE4CF4-05C5-FE5F-0FB5-EDFB7F9C24BE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618015"/>
                  <a:ext cx="898091" cy="123739"/>
                </a:xfrm>
                <a:custGeom>
                  <a:avLst/>
                  <a:gdLst>
                    <a:gd name="connsiteX0" fmla="*/ 66839 w 1648569"/>
                    <a:gd name="connsiteY0" fmla="*/ 192784 h 227140"/>
                    <a:gd name="connsiteX1" fmla="*/ 173872 w 1648569"/>
                    <a:gd name="connsiteY1" fmla="*/ 153142 h 227140"/>
                    <a:gd name="connsiteX2" fmla="*/ 215496 w 1648569"/>
                    <a:gd name="connsiteY2" fmla="*/ 130679 h 227140"/>
                    <a:gd name="connsiteX3" fmla="*/ 1265338 w 1648569"/>
                    <a:gd name="connsiteY3" fmla="*/ 130679 h 227140"/>
                    <a:gd name="connsiteX4" fmla="*/ 1283837 w 1648569"/>
                    <a:gd name="connsiteY4" fmla="*/ 130679 h 227140"/>
                    <a:gd name="connsiteX5" fmla="*/ 1299694 w 1648569"/>
                    <a:gd name="connsiteY5" fmla="*/ 146535 h 227140"/>
                    <a:gd name="connsiteX6" fmla="*/ 1299694 w 1648569"/>
                    <a:gd name="connsiteY6" fmla="*/ 165035 h 227140"/>
                    <a:gd name="connsiteX7" fmla="*/ 1362460 w 1648569"/>
                    <a:gd name="connsiteY7" fmla="*/ 226479 h 227140"/>
                    <a:gd name="connsiteX8" fmla="*/ 1474778 w 1648569"/>
                    <a:gd name="connsiteY8" fmla="*/ 227140 h 227140"/>
                    <a:gd name="connsiteX9" fmla="*/ 1618809 w 1648569"/>
                    <a:gd name="connsiteY9" fmla="*/ 226479 h 227140"/>
                    <a:gd name="connsiteX10" fmla="*/ 1648540 w 1648569"/>
                    <a:gd name="connsiteY10" fmla="*/ 196748 h 227140"/>
                    <a:gd name="connsiteX11" fmla="*/ 1648540 w 1648569"/>
                    <a:gd name="connsiteY11" fmla="*/ 47431 h 227140"/>
                    <a:gd name="connsiteX12" fmla="*/ 1616827 w 1648569"/>
                    <a:gd name="connsiteY12" fmla="*/ 17040 h 227140"/>
                    <a:gd name="connsiteX13" fmla="*/ 1475438 w 1648569"/>
                    <a:gd name="connsiteY13" fmla="*/ 16379 h 227140"/>
                    <a:gd name="connsiteX14" fmla="*/ 1320175 w 1648569"/>
                    <a:gd name="connsiteY14" fmla="*/ 17040 h 227140"/>
                    <a:gd name="connsiteX15" fmla="*/ 1300355 w 1648569"/>
                    <a:gd name="connsiteY15" fmla="*/ 30253 h 227140"/>
                    <a:gd name="connsiteX16" fmla="*/ 1267980 w 1648569"/>
                    <a:gd name="connsiteY16" fmla="*/ 59324 h 227140"/>
                    <a:gd name="connsiteX17" fmla="*/ 212853 w 1648569"/>
                    <a:gd name="connsiteY17" fmla="*/ 59324 h 227140"/>
                    <a:gd name="connsiteX18" fmla="*/ 169908 w 1648569"/>
                    <a:gd name="connsiteY18" fmla="*/ 36860 h 227140"/>
                    <a:gd name="connsiteX19" fmla="*/ 62215 w 1648569"/>
                    <a:gd name="connsiteY19" fmla="*/ 5808 h 227140"/>
                    <a:gd name="connsiteX20" fmla="*/ 109 w 1648569"/>
                    <a:gd name="connsiteY20" fmla="*/ 102269 h 227140"/>
                    <a:gd name="connsiteX21" fmla="*/ 66839 w 1648569"/>
                    <a:gd name="connsiteY21" fmla="*/ 192784 h 22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648569" h="227140">
                      <a:moveTo>
                        <a:pt x="66839" y="192784"/>
                      </a:moveTo>
                      <a:cubicBezTo>
                        <a:pt x="109785" y="204676"/>
                        <a:pt x="154712" y="190141"/>
                        <a:pt x="173872" y="153142"/>
                      </a:cubicBezTo>
                      <a:cubicBezTo>
                        <a:pt x="184443" y="133982"/>
                        <a:pt x="196335" y="130679"/>
                        <a:pt x="215496" y="130679"/>
                      </a:cubicBezTo>
                      <a:cubicBezTo>
                        <a:pt x="565663" y="131339"/>
                        <a:pt x="915170" y="130679"/>
                        <a:pt x="1265338" y="130679"/>
                      </a:cubicBezTo>
                      <a:cubicBezTo>
                        <a:pt x="1271284" y="130679"/>
                        <a:pt x="1277891" y="131339"/>
                        <a:pt x="1283837" y="130679"/>
                      </a:cubicBezTo>
                      <a:cubicBezTo>
                        <a:pt x="1295069" y="130018"/>
                        <a:pt x="1300355" y="134643"/>
                        <a:pt x="1299694" y="146535"/>
                      </a:cubicBezTo>
                      <a:cubicBezTo>
                        <a:pt x="1299033" y="152482"/>
                        <a:pt x="1299694" y="159089"/>
                        <a:pt x="1299694" y="165035"/>
                      </a:cubicBezTo>
                      <a:cubicBezTo>
                        <a:pt x="1299694" y="226479"/>
                        <a:pt x="1299694" y="226479"/>
                        <a:pt x="1362460" y="226479"/>
                      </a:cubicBezTo>
                      <a:cubicBezTo>
                        <a:pt x="1400119" y="226479"/>
                        <a:pt x="1437118" y="227140"/>
                        <a:pt x="1474778" y="227140"/>
                      </a:cubicBezTo>
                      <a:cubicBezTo>
                        <a:pt x="1523008" y="226479"/>
                        <a:pt x="1571239" y="225819"/>
                        <a:pt x="1618809" y="226479"/>
                      </a:cubicBezTo>
                      <a:cubicBezTo>
                        <a:pt x="1641272" y="227140"/>
                        <a:pt x="1648540" y="217890"/>
                        <a:pt x="1648540" y="196748"/>
                      </a:cubicBezTo>
                      <a:cubicBezTo>
                        <a:pt x="1647879" y="147196"/>
                        <a:pt x="1647219" y="96983"/>
                        <a:pt x="1648540" y="47431"/>
                      </a:cubicBezTo>
                      <a:cubicBezTo>
                        <a:pt x="1649201" y="22986"/>
                        <a:pt x="1638630" y="17040"/>
                        <a:pt x="1616827" y="17040"/>
                      </a:cubicBezTo>
                      <a:cubicBezTo>
                        <a:pt x="1569918" y="17700"/>
                        <a:pt x="1522348" y="16379"/>
                        <a:pt x="1475438" y="16379"/>
                      </a:cubicBezTo>
                      <a:cubicBezTo>
                        <a:pt x="1423904" y="16379"/>
                        <a:pt x="1371709" y="17040"/>
                        <a:pt x="1320175" y="17040"/>
                      </a:cubicBezTo>
                      <a:cubicBezTo>
                        <a:pt x="1310926" y="17040"/>
                        <a:pt x="1297712" y="13736"/>
                        <a:pt x="1300355" y="30253"/>
                      </a:cubicBezTo>
                      <a:cubicBezTo>
                        <a:pt x="1304979" y="58002"/>
                        <a:pt x="1289123" y="59324"/>
                        <a:pt x="1267980" y="59324"/>
                      </a:cubicBezTo>
                      <a:cubicBezTo>
                        <a:pt x="916492" y="58663"/>
                        <a:pt x="564342" y="58663"/>
                        <a:pt x="212853" y="59324"/>
                      </a:cubicBezTo>
                      <a:cubicBezTo>
                        <a:pt x="193032" y="59324"/>
                        <a:pt x="181140" y="54699"/>
                        <a:pt x="169908" y="36860"/>
                      </a:cubicBezTo>
                      <a:cubicBezTo>
                        <a:pt x="148105" y="3165"/>
                        <a:pt x="102517" y="-8067"/>
                        <a:pt x="62215" y="5808"/>
                      </a:cubicBezTo>
                      <a:cubicBezTo>
                        <a:pt x="23234" y="19022"/>
                        <a:pt x="-1873" y="57342"/>
                        <a:pt x="109" y="102269"/>
                      </a:cubicBezTo>
                      <a:cubicBezTo>
                        <a:pt x="1431" y="146535"/>
                        <a:pt x="28519" y="182213"/>
                        <a:pt x="66839" y="19278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D373612E-1648-E2DF-1840-224A2310B83C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220874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9C87F5F4-2220-5031-037E-3A139923CA47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671618" y="4826701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679A752D-FE42-ED66-0A51-433FFEE49616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871004" y="4236381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0116C034-4E4A-4FB7-AC1F-68C3FDA7E61A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341909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8" name="Rectangle: Rounded Corners 207">
              <a:extLst>
                <a:ext uri="{FF2B5EF4-FFF2-40B4-BE49-F238E27FC236}">
                  <a16:creationId xmlns:a16="http://schemas.microsoft.com/office/drawing/2014/main" id="{97FC756F-AC35-D04F-03C0-DB9E5F1555B9}"/>
                </a:ext>
              </a:extLst>
            </p:cNvPr>
            <p:cNvSpPr/>
            <p:nvPr/>
          </p:nvSpPr>
          <p:spPr>
            <a:xfrm>
              <a:off x="962956" y="2350941"/>
              <a:ext cx="2257466" cy="2151366"/>
            </a:xfrm>
            <a:prstGeom prst="roundRect">
              <a:avLst/>
            </a:prstGeom>
            <a:solidFill>
              <a:schemeClr val="bg1">
                <a:alpha val="9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1AAF5B74-02E8-99C0-E6F1-1B0EB1AFCAFC}"/>
              </a:ext>
            </a:extLst>
          </p:cNvPr>
          <p:cNvGrpSpPr/>
          <p:nvPr/>
        </p:nvGrpSpPr>
        <p:grpSpPr>
          <a:xfrm>
            <a:off x="78577" y="1177405"/>
            <a:ext cx="4030770" cy="4478656"/>
            <a:chOff x="159265" y="1189672"/>
            <a:chExt cx="4030770" cy="4478656"/>
          </a:xfrm>
        </p:grpSpPr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3E67D3B-CE83-341C-7AF5-B5FFD81C4D33}"/>
                </a:ext>
              </a:extLst>
            </p:cNvPr>
            <p:cNvGrpSpPr/>
            <p:nvPr/>
          </p:nvGrpSpPr>
          <p:grpSpPr>
            <a:xfrm>
              <a:off x="159265" y="1189672"/>
              <a:ext cx="4030770" cy="4478656"/>
              <a:chOff x="548226" y="342079"/>
              <a:chExt cx="5440770" cy="6257605"/>
            </a:xfrm>
            <a:solidFill>
              <a:srgbClr val="0AA6ED"/>
            </a:solidFill>
          </p:grpSpPr>
          <p:sp>
            <p:nvSpPr>
              <p:cNvPr id="245" name="Rectangle: Rounded Corners 244">
                <a:extLst>
                  <a:ext uri="{FF2B5EF4-FFF2-40B4-BE49-F238E27FC236}">
                    <a16:creationId xmlns:a16="http://schemas.microsoft.com/office/drawing/2014/main" id="{012E9C05-61CA-536C-20F1-77C1BD973A34}"/>
                  </a:ext>
                </a:extLst>
              </p:cNvPr>
              <p:cNvSpPr/>
              <p:nvPr userDrawn="1"/>
            </p:nvSpPr>
            <p:spPr>
              <a:xfrm>
                <a:off x="1417714" y="1769386"/>
                <a:ext cx="3472774" cy="3472774"/>
              </a:xfrm>
              <a:prstGeom prst="roundRect">
                <a:avLst>
                  <a:gd name="adj" fmla="val 51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524AFC03-D9EF-ECF5-9C85-E69C392F1575}"/>
                  </a:ext>
                </a:extLst>
              </p:cNvPr>
              <p:cNvGrpSpPr/>
              <p:nvPr userDrawn="1"/>
            </p:nvGrpSpPr>
            <p:grpSpPr>
              <a:xfrm>
                <a:off x="1266074" y="342079"/>
                <a:ext cx="3753546" cy="1535752"/>
                <a:chOff x="1373078" y="342079"/>
                <a:chExt cx="3753546" cy="1535752"/>
              </a:xfrm>
              <a:grpFill/>
            </p:grpSpPr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6B0ED110-20C9-81A8-873E-3EA1BD99DFFC}"/>
                    </a:ext>
                  </a:extLst>
                </p:cNvPr>
                <p:cNvSpPr/>
                <p:nvPr/>
              </p:nvSpPr>
              <p:spPr>
                <a:xfrm flipH="1">
                  <a:off x="1945338" y="395212"/>
                  <a:ext cx="546385" cy="1482619"/>
                </a:xfrm>
                <a:custGeom>
                  <a:avLst/>
                  <a:gdLst>
                    <a:gd name="connsiteX0" fmla="*/ 172666 w 1002965"/>
                    <a:gd name="connsiteY0" fmla="*/ 2721517 h 2721551"/>
                    <a:gd name="connsiteX1" fmla="*/ 216272 w 1002965"/>
                    <a:gd name="connsiteY1" fmla="*/ 2678572 h 2721551"/>
                    <a:gd name="connsiteX2" fmla="*/ 210986 w 1002965"/>
                    <a:gd name="connsiteY2" fmla="*/ 2373992 h 2721551"/>
                    <a:gd name="connsiteX3" fmla="*/ 201076 w 1002965"/>
                    <a:gd name="connsiteY3" fmla="*/ 2371349 h 2721551"/>
                    <a:gd name="connsiteX4" fmla="*/ 163416 w 1002965"/>
                    <a:gd name="connsiteY4" fmla="*/ 2332368 h 2721551"/>
                    <a:gd name="connsiteX5" fmla="*/ 163416 w 1002965"/>
                    <a:gd name="connsiteY5" fmla="*/ 711687 h 2721551"/>
                    <a:gd name="connsiteX6" fmla="*/ 199754 w 1002965"/>
                    <a:gd name="connsiteY6" fmla="*/ 674027 h 2721551"/>
                    <a:gd name="connsiteX7" fmla="*/ 909339 w 1002965"/>
                    <a:gd name="connsiteY7" fmla="*/ 674688 h 2721551"/>
                    <a:gd name="connsiteX8" fmla="*/ 943035 w 1002965"/>
                    <a:gd name="connsiteY8" fmla="*/ 639671 h 2721551"/>
                    <a:gd name="connsiteX9" fmla="*/ 941053 w 1002965"/>
                    <a:gd name="connsiteY9" fmla="*/ 222113 h 2721551"/>
                    <a:gd name="connsiteX10" fmla="*/ 964177 w 1002965"/>
                    <a:gd name="connsiteY10" fmla="*/ 176525 h 2721551"/>
                    <a:gd name="connsiteX11" fmla="*/ 995229 w 1002965"/>
                    <a:gd name="connsiteY11" fmla="*/ 58921 h 2721551"/>
                    <a:gd name="connsiteX12" fmla="*/ 894804 w 1002965"/>
                    <a:gd name="connsiteY12" fmla="*/ 780 h 2721551"/>
                    <a:gd name="connsiteX13" fmla="*/ 813538 w 1002965"/>
                    <a:gd name="connsiteY13" fmla="*/ 80724 h 2721551"/>
                    <a:gd name="connsiteX14" fmla="*/ 867055 w 1002965"/>
                    <a:gd name="connsiteY14" fmla="*/ 187096 h 2721551"/>
                    <a:gd name="connsiteX15" fmla="*/ 886876 w 1002965"/>
                    <a:gd name="connsiteY15" fmla="*/ 218809 h 2721551"/>
                    <a:gd name="connsiteX16" fmla="*/ 886876 w 1002965"/>
                    <a:gd name="connsiteY16" fmla="*/ 590780 h 2721551"/>
                    <a:gd name="connsiteX17" fmla="*/ 857144 w 1002965"/>
                    <a:gd name="connsiteY17" fmla="*/ 619850 h 2721551"/>
                    <a:gd name="connsiteX18" fmla="*/ 123114 w 1002965"/>
                    <a:gd name="connsiteY18" fmla="*/ 617208 h 2721551"/>
                    <a:gd name="connsiteX19" fmla="*/ 88758 w 1002965"/>
                    <a:gd name="connsiteY19" fmla="*/ 650242 h 2721551"/>
                    <a:gd name="connsiteX20" fmla="*/ 89418 w 1002965"/>
                    <a:gd name="connsiteY20" fmla="*/ 2329726 h 2721551"/>
                    <a:gd name="connsiteX21" fmla="*/ 89418 w 1002965"/>
                    <a:gd name="connsiteY21" fmla="*/ 2353511 h 2721551"/>
                    <a:gd name="connsiteX22" fmla="*/ 72240 w 1002965"/>
                    <a:gd name="connsiteY22" fmla="*/ 2370689 h 2721551"/>
                    <a:gd name="connsiteX23" fmla="*/ 5510 w 1002965"/>
                    <a:gd name="connsiteY23" fmla="*/ 2372671 h 2721551"/>
                    <a:gd name="connsiteX24" fmla="*/ 6171 w 1002965"/>
                    <a:gd name="connsiteY24" fmla="*/ 2388527 h 2721551"/>
                    <a:gd name="connsiteX25" fmla="*/ 225 w 1002965"/>
                    <a:gd name="connsiteY25" fmla="*/ 2687822 h 2721551"/>
                    <a:gd name="connsiteX26" fmla="*/ 34581 w 1002965"/>
                    <a:gd name="connsiteY26" fmla="*/ 2721517 h 2721551"/>
                    <a:gd name="connsiteX27" fmla="*/ 172666 w 1002965"/>
                    <a:gd name="connsiteY27" fmla="*/ 2721517 h 2721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02965" h="2721551">
                      <a:moveTo>
                        <a:pt x="172666" y="2721517"/>
                      </a:moveTo>
                      <a:cubicBezTo>
                        <a:pt x="215611" y="2721517"/>
                        <a:pt x="215611" y="2720856"/>
                        <a:pt x="216272" y="2678572"/>
                      </a:cubicBezTo>
                      <a:cubicBezTo>
                        <a:pt x="217593" y="2576825"/>
                        <a:pt x="205040" y="2475739"/>
                        <a:pt x="210986" y="2373992"/>
                      </a:cubicBezTo>
                      <a:cubicBezTo>
                        <a:pt x="207683" y="2373331"/>
                        <a:pt x="204379" y="2371349"/>
                        <a:pt x="201076" y="2371349"/>
                      </a:cubicBezTo>
                      <a:cubicBezTo>
                        <a:pt x="163416" y="2368707"/>
                        <a:pt x="163416" y="2369367"/>
                        <a:pt x="163416" y="2332368"/>
                      </a:cubicBezTo>
                      <a:cubicBezTo>
                        <a:pt x="163416" y="1791921"/>
                        <a:pt x="163416" y="1252134"/>
                        <a:pt x="163416" y="711687"/>
                      </a:cubicBezTo>
                      <a:cubicBezTo>
                        <a:pt x="163416" y="669402"/>
                        <a:pt x="157470" y="674027"/>
                        <a:pt x="199754" y="674027"/>
                      </a:cubicBezTo>
                      <a:cubicBezTo>
                        <a:pt x="436282" y="674027"/>
                        <a:pt x="672811" y="674688"/>
                        <a:pt x="909339" y="674688"/>
                      </a:cubicBezTo>
                      <a:cubicBezTo>
                        <a:pt x="943695" y="674688"/>
                        <a:pt x="943695" y="674688"/>
                        <a:pt x="943035" y="639671"/>
                      </a:cubicBezTo>
                      <a:cubicBezTo>
                        <a:pt x="942374" y="500265"/>
                        <a:pt x="942374" y="360858"/>
                        <a:pt x="941053" y="222113"/>
                      </a:cubicBezTo>
                      <a:cubicBezTo>
                        <a:pt x="941053" y="201631"/>
                        <a:pt x="945017" y="188417"/>
                        <a:pt x="964177" y="176525"/>
                      </a:cubicBezTo>
                      <a:cubicBezTo>
                        <a:pt x="1000515" y="153401"/>
                        <a:pt x="1012407" y="102527"/>
                        <a:pt x="995229" y="58921"/>
                      </a:cubicBezTo>
                      <a:cubicBezTo>
                        <a:pt x="979373" y="17298"/>
                        <a:pt x="941713" y="-4505"/>
                        <a:pt x="894804" y="780"/>
                      </a:cubicBezTo>
                      <a:cubicBezTo>
                        <a:pt x="851859" y="5405"/>
                        <a:pt x="822128" y="34476"/>
                        <a:pt x="813538" y="80724"/>
                      </a:cubicBezTo>
                      <a:cubicBezTo>
                        <a:pt x="805610" y="125651"/>
                        <a:pt x="826752" y="169918"/>
                        <a:pt x="867055" y="187096"/>
                      </a:cubicBezTo>
                      <a:cubicBezTo>
                        <a:pt x="883572" y="193703"/>
                        <a:pt x="886876" y="202292"/>
                        <a:pt x="886876" y="218809"/>
                      </a:cubicBezTo>
                      <a:cubicBezTo>
                        <a:pt x="886215" y="343020"/>
                        <a:pt x="885554" y="467230"/>
                        <a:pt x="886876" y="590780"/>
                      </a:cubicBezTo>
                      <a:cubicBezTo>
                        <a:pt x="886876" y="615226"/>
                        <a:pt x="880269" y="620511"/>
                        <a:pt x="857144" y="619850"/>
                      </a:cubicBezTo>
                      <a:cubicBezTo>
                        <a:pt x="612688" y="618529"/>
                        <a:pt x="368231" y="619190"/>
                        <a:pt x="123114" y="617208"/>
                      </a:cubicBezTo>
                      <a:cubicBezTo>
                        <a:pt x="97347" y="617208"/>
                        <a:pt x="88758" y="621832"/>
                        <a:pt x="88758" y="650242"/>
                      </a:cubicBezTo>
                      <a:cubicBezTo>
                        <a:pt x="90079" y="1209850"/>
                        <a:pt x="89418" y="1770118"/>
                        <a:pt x="89418" y="2329726"/>
                      </a:cubicBezTo>
                      <a:cubicBezTo>
                        <a:pt x="89418" y="2337654"/>
                        <a:pt x="88758" y="2345582"/>
                        <a:pt x="89418" y="2353511"/>
                      </a:cubicBezTo>
                      <a:cubicBezTo>
                        <a:pt x="90079" y="2366064"/>
                        <a:pt x="85454" y="2370689"/>
                        <a:pt x="72240" y="2370689"/>
                      </a:cubicBezTo>
                      <a:cubicBezTo>
                        <a:pt x="49777" y="2370689"/>
                        <a:pt x="27974" y="2367385"/>
                        <a:pt x="5510" y="2372671"/>
                      </a:cubicBezTo>
                      <a:cubicBezTo>
                        <a:pt x="5510" y="2377956"/>
                        <a:pt x="6171" y="2383242"/>
                        <a:pt x="6171" y="2388527"/>
                      </a:cubicBezTo>
                      <a:cubicBezTo>
                        <a:pt x="10135" y="2488292"/>
                        <a:pt x="-1757" y="2588057"/>
                        <a:pt x="225" y="2687822"/>
                      </a:cubicBezTo>
                      <a:cubicBezTo>
                        <a:pt x="885" y="2713589"/>
                        <a:pt x="8814" y="2722178"/>
                        <a:pt x="34581" y="2721517"/>
                      </a:cubicBezTo>
                      <a:cubicBezTo>
                        <a:pt x="81490" y="2720195"/>
                        <a:pt x="127078" y="2721517"/>
                        <a:pt x="172666" y="272151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6ABDD697-8D3F-A65C-0F78-AA4C1B1243FA}"/>
                    </a:ext>
                  </a:extLst>
                </p:cNvPr>
                <p:cNvSpPr/>
                <p:nvPr/>
              </p:nvSpPr>
              <p:spPr>
                <a:xfrm flipH="1">
                  <a:off x="2788787" y="342079"/>
                  <a:ext cx="130800" cy="1535752"/>
                </a:xfrm>
                <a:custGeom>
                  <a:avLst/>
                  <a:gdLst>
                    <a:gd name="connsiteX0" fmla="*/ 208346 w 240102"/>
                    <a:gd name="connsiteY0" fmla="*/ 2818424 h 2819084"/>
                    <a:gd name="connsiteX1" fmla="*/ 240059 w 240102"/>
                    <a:gd name="connsiteY1" fmla="*/ 2785390 h 2819084"/>
                    <a:gd name="connsiteX2" fmla="*/ 240059 w 240102"/>
                    <a:gd name="connsiteY2" fmla="*/ 2641358 h 2819084"/>
                    <a:gd name="connsiteX3" fmla="*/ 240059 w 240102"/>
                    <a:gd name="connsiteY3" fmla="*/ 2518470 h 2819084"/>
                    <a:gd name="connsiteX4" fmla="*/ 189846 w 240102"/>
                    <a:gd name="connsiteY4" fmla="*/ 2468917 h 2819084"/>
                    <a:gd name="connsiteX5" fmla="*/ 156151 w 240102"/>
                    <a:gd name="connsiteY5" fmla="*/ 2435222 h 2819084"/>
                    <a:gd name="connsiteX6" fmla="*/ 156812 w 240102"/>
                    <a:gd name="connsiteY6" fmla="*/ 215291 h 2819084"/>
                    <a:gd name="connsiteX7" fmla="*/ 173990 w 240102"/>
                    <a:gd name="connsiteY7" fmla="*/ 153186 h 2819084"/>
                    <a:gd name="connsiteX8" fmla="*/ 141616 w 240102"/>
                    <a:gd name="connsiteY8" fmla="*/ 11137 h 2819084"/>
                    <a:gd name="connsiteX9" fmla="*/ 8816 w 240102"/>
                    <a:gd name="connsiteY9" fmla="*/ 56725 h 2819084"/>
                    <a:gd name="connsiteX10" fmla="*/ 68940 w 240102"/>
                    <a:gd name="connsiteY10" fmla="*/ 192167 h 2819084"/>
                    <a:gd name="connsiteX11" fmla="*/ 84135 w 240102"/>
                    <a:gd name="connsiteY11" fmla="*/ 222559 h 2819084"/>
                    <a:gd name="connsiteX12" fmla="*/ 84796 w 240102"/>
                    <a:gd name="connsiteY12" fmla="*/ 2437204 h 2819084"/>
                    <a:gd name="connsiteX13" fmla="*/ 53743 w 240102"/>
                    <a:gd name="connsiteY13" fmla="*/ 2467596 h 2819084"/>
                    <a:gd name="connsiteX14" fmla="*/ 29958 w 240102"/>
                    <a:gd name="connsiteY14" fmla="*/ 2491381 h 2819084"/>
                    <a:gd name="connsiteX15" fmla="*/ 30619 w 240102"/>
                    <a:gd name="connsiteY15" fmla="*/ 2641358 h 2819084"/>
                    <a:gd name="connsiteX16" fmla="*/ 30619 w 240102"/>
                    <a:gd name="connsiteY16" fmla="*/ 2788032 h 2819084"/>
                    <a:gd name="connsiteX17" fmla="*/ 61672 w 240102"/>
                    <a:gd name="connsiteY17" fmla="*/ 2819085 h 2819084"/>
                    <a:gd name="connsiteX18" fmla="*/ 208346 w 240102"/>
                    <a:gd name="connsiteY18" fmla="*/ 2818424 h 2819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0102" h="2819084">
                      <a:moveTo>
                        <a:pt x="208346" y="2818424"/>
                      </a:moveTo>
                      <a:cubicBezTo>
                        <a:pt x="234113" y="2819085"/>
                        <a:pt x="240720" y="2808514"/>
                        <a:pt x="240059" y="2785390"/>
                      </a:cubicBezTo>
                      <a:cubicBezTo>
                        <a:pt x="238737" y="2737159"/>
                        <a:pt x="240059" y="2689589"/>
                        <a:pt x="240059" y="2641358"/>
                      </a:cubicBezTo>
                      <a:cubicBezTo>
                        <a:pt x="240059" y="2600395"/>
                        <a:pt x="240059" y="2559432"/>
                        <a:pt x="240059" y="2518470"/>
                      </a:cubicBezTo>
                      <a:cubicBezTo>
                        <a:pt x="240059" y="2468257"/>
                        <a:pt x="240059" y="2466275"/>
                        <a:pt x="189846" y="2468917"/>
                      </a:cubicBezTo>
                      <a:cubicBezTo>
                        <a:pt x="162758" y="2470239"/>
                        <a:pt x="156151" y="2462971"/>
                        <a:pt x="156151" y="2435222"/>
                      </a:cubicBezTo>
                      <a:cubicBezTo>
                        <a:pt x="156812" y="1695245"/>
                        <a:pt x="156812" y="955268"/>
                        <a:pt x="156812" y="215291"/>
                      </a:cubicBezTo>
                      <a:cubicBezTo>
                        <a:pt x="156812" y="192828"/>
                        <a:pt x="159454" y="173668"/>
                        <a:pt x="173990" y="153186"/>
                      </a:cubicBezTo>
                      <a:cubicBezTo>
                        <a:pt x="207685" y="106277"/>
                        <a:pt x="189185" y="35583"/>
                        <a:pt x="141616" y="11137"/>
                      </a:cubicBezTo>
                      <a:cubicBezTo>
                        <a:pt x="90742" y="-14630"/>
                        <a:pt x="29958" y="5851"/>
                        <a:pt x="8816" y="56725"/>
                      </a:cubicBezTo>
                      <a:cubicBezTo>
                        <a:pt x="-14969" y="113544"/>
                        <a:pt x="10798" y="174989"/>
                        <a:pt x="68940" y="192167"/>
                      </a:cubicBezTo>
                      <a:cubicBezTo>
                        <a:pt x="89421" y="198113"/>
                        <a:pt x="84135" y="210666"/>
                        <a:pt x="84135" y="222559"/>
                      </a:cubicBezTo>
                      <a:cubicBezTo>
                        <a:pt x="84135" y="960554"/>
                        <a:pt x="84135" y="1698549"/>
                        <a:pt x="84796" y="2437204"/>
                      </a:cubicBezTo>
                      <a:cubicBezTo>
                        <a:pt x="84796" y="2461650"/>
                        <a:pt x="78189" y="2471560"/>
                        <a:pt x="53743" y="2467596"/>
                      </a:cubicBezTo>
                      <a:cubicBezTo>
                        <a:pt x="35244" y="2464953"/>
                        <a:pt x="29298" y="2472221"/>
                        <a:pt x="29958" y="2491381"/>
                      </a:cubicBezTo>
                      <a:cubicBezTo>
                        <a:pt x="31280" y="2541594"/>
                        <a:pt x="30619" y="2591146"/>
                        <a:pt x="30619" y="2641358"/>
                      </a:cubicBezTo>
                      <a:cubicBezTo>
                        <a:pt x="30619" y="2690250"/>
                        <a:pt x="31940" y="2739141"/>
                        <a:pt x="30619" y="2788032"/>
                      </a:cubicBezTo>
                      <a:cubicBezTo>
                        <a:pt x="29958" y="2811817"/>
                        <a:pt x="39208" y="2819085"/>
                        <a:pt x="61672" y="2819085"/>
                      </a:cubicBezTo>
                      <a:cubicBezTo>
                        <a:pt x="110563" y="2817103"/>
                        <a:pt x="159454" y="2817103"/>
                        <a:pt x="208346" y="281842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9177B318-F36D-EC40-0A68-60B477013D84}"/>
                    </a:ext>
                  </a:extLst>
                </p:cNvPr>
                <p:cNvSpPr/>
                <p:nvPr/>
              </p:nvSpPr>
              <p:spPr>
                <a:xfrm flipH="1">
                  <a:off x="1373078" y="1091819"/>
                  <a:ext cx="733965" cy="786012"/>
                </a:xfrm>
                <a:custGeom>
                  <a:avLst/>
                  <a:gdLst>
                    <a:gd name="connsiteX0" fmla="*/ 136802 w 1347294"/>
                    <a:gd name="connsiteY0" fmla="*/ 78466 h 1442833"/>
                    <a:gd name="connsiteX1" fmla="*/ 138123 w 1347294"/>
                    <a:gd name="connsiteY1" fmla="*/ 512542 h 1442833"/>
                    <a:gd name="connsiteX2" fmla="*/ 138784 w 1347294"/>
                    <a:gd name="connsiteY2" fmla="*/ 1066864 h 1442833"/>
                    <a:gd name="connsiteX3" fmla="*/ 113677 w 1347294"/>
                    <a:gd name="connsiteY3" fmla="*/ 1092631 h 1442833"/>
                    <a:gd name="connsiteX4" fmla="*/ 25145 w 1347294"/>
                    <a:gd name="connsiteY4" fmla="*/ 1091970 h 1442833"/>
                    <a:gd name="connsiteX5" fmla="*/ 38 w 1347294"/>
                    <a:gd name="connsiteY5" fmla="*/ 1115094 h 1442833"/>
                    <a:gd name="connsiteX6" fmla="*/ 699 w 1347294"/>
                    <a:gd name="connsiteY6" fmla="*/ 1265072 h 1442833"/>
                    <a:gd name="connsiteX7" fmla="*/ 699 w 1347294"/>
                    <a:gd name="connsiteY7" fmla="*/ 1414389 h 1442833"/>
                    <a:gd name="connsiteX8" fmla="*/ 29109 w 1347294"/>
                    <a:gd name="connsiteY8" fmla="*/ 1442799 h 1442833"/>
                    <a:gd name="connsiteX9" fmla="*/ 181068 w 1347294"/>
                    <a:gd name="connsiteY9" fmla="*/ 1442799 h 1442833"/>
                    <a:gd name="connsiteX10" fmla="*/ 210139 w 1347294"/>
                    <a:gd name="connsiteY10" fmla="*/ 1412407 h 1442833"/>
                    <a:gd name="connsiteX11" fmla="*/ 210139 w 1347294"/>
                    <a:gd name="connsiteY11" fmla="*/ 1265733 h 1442833"/>
                    <a:gd name="connsiteX12" fmla="*/ 209478 w 1347294"/>
                    <a:gd name="connsiteY12" fmla="*/ 1113112 h 1442833"/>
                    <a:gd name="connsiteX13" fmla="*/ 205514 w 1347294"/>
                    <a:gd name="connsiteY13" fmla="*/ 1093952 h 1442833"/>
                    <a:gd name="connsiteX14" fmla="*/ 191639 w 1347294"/>
                    <a:gd name="connsiteY14" fmla="*/ 1064221 h 1442833"/>
                    <a:gd name="connsiteX15" fmla="*/ 190979 w 1347294"/>
                    <a:gd name="connsiteY15" fmla="*/ 148500 h 1442833"/>
                    <a:gd name="connsiteX16" fmla="*/ 220049 w 1347294"/>
                    <a:gd name="connsiteY16" fmla="*/ 118768 h 1442833"/>
                    <a:gd name="connsiteX17" fmla="*/ 1133128 w 1347294"/>
                    <a:gd name="connsiteY17" fmla="*/ 118768 h 1442833"/>
                    <a:gd name="connsiteX18" fmla="*/ 1166162 w 1347294"/>
                    <a:gd name="connsiteY18" fmla="*/ 139911 h 1442833"/>
                    <a:gd name="connsiteX19" fmla="*/ 1267909 w 1347294"/>
                    <a:gd name="connsiteY19" fmla="*/ 194748 h 1442833"/>
                    <a:gd name="connsiteX20" fmla="*/ 1345211 w 1347294"/>
                    <a:gd name="connsiteY20" fmla="*/ 120090 h 1442833"/>
                    <a:gd name="connsiteX21" fmla="*/ 1299623 w 1347294"/>
                    <a:gd name="connsiteY21" fmla="*/ 11736 h 1442833"/>
                    <a:gd name="connsiteX22" fmla="*/ 1185983 w 1347294"/>
                    <a:gd name="connsiteY22" fmla="*/ 27593 h 1442833"/>
                    <a:gd name="connsiteX23" fmla="*/ 1142378 w 1347294"/>
                    <a:gd name="connsiteY23" fmla="*/ 45431 h 1442833"/>
                    <a:gd name="connsiteX24" fmla="*/ 170497 w 1347294"/>
                    <a:gd name="connsiteY24" fmla="*/ 44110 h 1442833"/>
                    <a:gd name="connsiteX25" fmla="*/ 136802 w 1347294"/>
                    <a:gd name="connsiteY25" fmla="*/ 78466 h 14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347294" h="1442833">
                      <a:moveTo>
                        <a:pt x="136802" y="78466"/>
                      </a:moveTo>
                      <a:cubicBezTo>
                        <a:pt x="138784" y="223158"/>
                        <a:pt x="138123" y="367850"/>
                        <a:pt x="138123" y="512542"/>
                      </a:cubicBezTo>
                      <a:cubicBezTo>
                        <a:pt x="138123" y="697536"/>
                        <a:pt x="138123" y="881870"/>
                        <a:pt x="138784" y="1066864"/>
                      </a:cubicBezTo>
                      <a:cubicBezTo>
                        <a:pt x="138784" y="1086024"/>
                        <a:pt x="134820" y="1093952"/>
                        <a:pt x="113677" y="1092631"/>
                      </a:cubicBezTo>
                      <a:cubicBezTo>
                        <a:pt x="84607" y="1090649"/>
                        <a:pt x="54876" y="1093292"/>
                        <a:pt x="25145" y="1091970"/>
                      </a:cubicBezTo>
                      <a:cubicBezTo>
                        <a:pt x="7306" y="1091309"/>
                        <a:pt x="-623" y="1095274"/>
                        <a:pt x="38" y="1115094"/>
                      </a:cubicBezTo>
                      <a:cubicBezTo>
                        <a:pt x="1359" y="1165307"/>
                        <a:pt x="699" y="1214859"/>
                        <a:pt x="699" y="1265072"/>
                      </a:cubicBezTo>
                      <a:cubicBezTo>
                        <a:pt x="699" y="1314624"/>
                        <a:pt x="1359" y="1364837"/>
                        <a:pt x="699" y="1414389"/>
                      </a:cubicBezTo>
                      <a:cubicBezTo>
                        <a:pt x="699" y="1434870"/>
                        <a:pt x="7966" y="1443459"/>
                        <a:pt x="29109" y="1442799"/>
                      </a:cubicBezTo>
                      <a:cubicBezTo>
                        <a:pt x="79982" y="1442138"/>
                        <a:pt x="130856" y="1442138"/>
                        <a:pt x="181068" y="1442799"/>
                      </a:cubicBezTo>
                      <a:cubicBezTo>
                        <a:pt x="203532" y="1443459"/>
                        <a:pt x="210799" y="1434210"/>
                        <a:pt x="210139" y="1412407"/>
                      </a:cubicBezTo>
                      <a:cubicBezTo>
                        <a:pt x="209478" y="1363515"/>
                        <a:pt x="210139" y="1314624"/>
                        <a:pt x="210139" y="1265733"/>
                      </a:cubicBezTo>
                      <a:cubicBezTo>
                        <a:pt x="210139" y="1214859"/>
                        <a:pt x="210139" y="1163986"/>
                        <a:pt x="209478" y="1113112"/>
                      </a:cubicBezTo>
                      <a:cubicBezTo>
                        <a:pt x="209478" y="1106506"/>
                        <a:pt x="213442" y="1095274"/>
                        <a:pt x="205514" y="1093952"/>
                      </a:cubicBezTo>
                      <a:cubicBezTo>
                        <a:pt x="186354" y="1089327"/>
                        <a:pt x="191639" y="1075453"/>
                        <a:pt x="191639" y="1064221"/>
                      </a:cubicBezTo>
                      <a:cubicBezTo>
                        <a:pt x="191639" y="758981"/>
                        <a:pt x="191639" y="453740"/>
                        <a:pt x="190979" y="148500"/>
                      </a:cubicBezTo>
                      <a:cubicBezTo>
                        <a:pt x="190979" y="125375"/>
                        <a:pt x="195604" y="118768"/>
                        <a:pt x="220049" y="118768"/>
                      </a:cubicBezTo>
                      <a:cubicBezTo>
                        <a:pt x="524629" y="119429"/>
                        <a:pt x="829209" y="119429"/>
                        <a:pt x="1133128" y="118768"/>
                      </a:cubicBezTo>
                      <a:cubicBezTo>
                        <a:pt x="1150306" y="118768"/>
                        <a:pt x="1159555" y="122072"/>
                        <a:pt x="1166162" y="139911"/>
                      </a:cubicBezTo>
                      <a:cubicBezTo>
                        <a:pt x="1182019" y="182195"/>
                        <a:pt x="1219679" y="200694"/>
                        <a:pt x="1267909" y="194748"/>
                      </a:cubicBezTo>
                      <a:cubicBezTo>
                        <a:pt x="1306890" y="190123"/>
                        <a:pt x="1337282" y="161053"/>
                        <a:pt x="1345211" y="120090"/>
                      </a:cubicBezTo>
                      <a:cubicBezTo>
                        <a:pt x="1353799" y="74502"/>
                        <a:pt x="1335300" y="31557"/>
                        <a:pt x="1299623" y="11736"/>
                      </a:cubicBezTo>
                      <a:cubicBezTo>
                        <a:pt x="1262624" y="-8085"/>
                        <a:pt x="1212411" y="-2799"/>
                        <a:pt x="1185983" y="27593"/>
                      </a:cubicBezTo>
                      <a:cubicBezTo>
                        <a:pt x="1173430" y="42128"/>
                        <a:pt x="1160216" y="45431"/>
                        <a:pt x="1142378" y="45431"/>
                      </a:cubicBezTo>
                      <a:cubicBezTo>
                        <a:pt x="818638" y="44771"/>
                        <a:pt x="494237" y="45431"/>
                        <a:pt x="170497" y="44110"/>
                      </a:cubicBezTo>
                      <a:cubicBezTo>
                        <a:pt x="146052" y="46092"/>
                        <a:pt x="136141" y="49396"/>
                        <a:pt x="136802" y="78466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52222BB8-BE4A-4EA1-4CFD-B4AC39B4D668}"/>
                    </a:ext>
                  </a:extLst>
                </p:cNvPr>
                <p:cNvSpPr/>
                <p:nvPr/>
              </p:nvSpPr>
              <p:spPr>
                <a:xfrm flipH="1">
                  <a:off x="3557029" y="726738"/>
                  <a:ext cx="453728" cy="1151093"/>
                </a:xfrm>
                <a:custGeom>
                  <a:avLst/>
                  <a:gdLst>
                    <a:gd name="connsiteX0" fmla="*/ 67744 w 832880"/>
                    <a:gd name="connsiteY0" fmla="*/ 190334 h 2112990"/>
                    <a:gd name="connsiteX1" fmla="*/ 85582 w 832880"/>
                    <a:gd name="connsiteY1" fmla="*/ 219405 h 2112990"/>
                    <a:gd name="connsiteX2" fmla="*/ 84922 w 832880"/>
                    <a:gd name="connsiteY2" fmla="*/ 1012237 h 2112990"/>
                    <a:gd name="connsiteX3" fmla="*/ 115974 w 832880"/>
                    <a:gd name="connsiteY3" fmla="*/ 1042629 h 2112990"/>
                    <a:gd name="connsiteX4" fmla="*/ 651797 w 832880"/>
                    <a:gd name="connsiteY4" fmla="*/ 1041308 h 2112990"/>
                    <a:gd name="connsiteX5" fmla="*/ 683510 w 832880"/>
                    <a:gd name="connsiteY5" fmla="*/ 1074343 h 2112990"/>
                    <a:gd name="connsiteX6" fmla="*/ 682849 w 832880"/>
                    <a:gd name="connsiteY6" fmla="*/ 1711912 h 2112990"/>
                    <a:gd name="connsiteX7" fmla="*/ 634619 w 832880"/>
                    <a:gd name="connsiteY7" fmla="*/ 1762125 h 2112990"/>
                    <a:gd name="connsiteX8" fmla="*/ 626691 w 832880"/>
                    <a:gd name="connsiteY8" fmla="*/ 1764107 h 2112990"/>
                    <a:gd name="connsiteX9" fmla="*/ 627351 w 832880"/>
                    <a:gd name="connsiteY9" fmla="*/ 1799124 h 2112990"/>
                    <a:gd name="connsiteX10" fmla="*/ 622066 w 832880"/>
                    <a:gd name="connsiteY10" fmla="*/ 2081900 h 2112990"/>
                    <a:gd name="connsiteX11" fmla="*/ 653118 w 832880"/>
                    <a:gd name="connsiteY11" fmla="*/ 2112953 h 2112990"/>
                    <a:gd name="connsiteX12" fmla="*/ 805739 w 832880"/>
                    <a:gd name="connsiteY12" fmla="*/ 2112953 h 2112990"/>
                    <a:gd name="connsiteX13" fmla="*/ 832827 w 832880"/>
                    <a:gd name="connsiteY13" fmla="*/ 2083222 h 2112990"/>
                    <a:gd name="connsiteX14" fmla="*/ 830845 w 832880"/>
                    <a:gd name="connsiteY14" fmla="*/ 1765428 h 2112990"/>
                    <a:gd name="connsiteX15" fmla="*/ 770061 w 832880"/>
                    <a:gd name="connsiteY15" fmla="*/ 1762785 h 2112990"/>
                    <a:gd name="connsiteX16" fmla="*/ 737026 w 832880"/>
                    <a:gd name="connsiteY16" fmla="*/ 1731072 h 2112990"/>
                    <a:gd name="connsiteX17" fmla="*/ 738348 w 832880"/>
                    <a:gd name="connsiteY17" fmla="*/ 1016202 h 2112990"/>
                    <a:gd name="connsiteX18" fmla="*/ 709938 w 832880"/>
                    <a:gd name="connsiteY18" fmla="*/ 988452 h 2112990"/>
                    <a:gd name="connsiteX19" fmla="*/ 187990 w 832880"/>
                    <a:gd name="connsiteY19" fmla="*/ 989774 h 2112990"/>
                    <a:gd name="connsiteX20" fmla="*/ 157598 w 832880"/>
                    <a:gd name="connsiteY20" fmla="*/ 958721 h 2112990"/>
                    <a:gd name="connsiteX21" fmla="*/ 158259 w 832880"/>
                    <a:gd name="connsiteY21" fmla="*/ 214119 h 2112990"/>
                    <a:gd name="connsiteX22" fmla="*/ 174776 w 832880"/>
                    <a:gd name="connsiteY22" fmla="*/ 152014 h 2112990"/>
                    <a:gd name="connsiteX23" fmla="*/ 140420 w 832880"/>
                    <a:gd name="connsiteY23" fmla="*/ 10626 h 2112990"/>
                    <a:gd name="connsiteX24" fmla="*/ 9603 w 832880"/>
                    <a:gd name="connsiteY24" fmla="*/ 55553 h 2112990"/>
                    <a:gd name="connsiteX25" fmla="*/ 67744 w 832880"/>
                    <a:gd name="connsiteY25" fmla="*/ 190334 h 2112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32880" h="2112990">
                      <a:moveTo>
                        <a:pt x="67744" y="190334"/>
                      </a:moveTo>
                      <a:cubicBezTo>
                        <a:pt x="86243" y="195620"/>
                        <a:pt x="85582" y="206191"/>
                        <a:pt x="85582" y="219405"/>
                      </a:cubicBezTo>
                      <a:cubicBezTo>
                        <a:pt x="85582" y="483682"/>
                        <a:pt x="85582" y="747960"/>
                        <a:pt x="84922" y="1012237"/>
                      </a:cubicBezTo>
                      <a:cubicBezTo>
                        <a:pt x="84922" y="1037344"/>
                        <a:pt x="92189" y="1042629"/>
                        <a:pt x="115974" y="1042629"/>
                      </a:cubicBezTo>
                      <a:cubicBezTo>
                        <a:pt x="294362" y="1041969"/>
                        <a:pt x="472749" y="1042629"/>
                        <a:pt x="651797" y="1041308"/>
                      </a:cubicBezTo>
                      <a:cubicBezTo>
                        <a:pt x="678885" y="1041308"/>
                        <a:pt x="683510" y="1049236"/>
                        <a:pt x="683510" y="1074343"/>
                      </a:cubicBezTo>
                      <a:cubicBezTo>
                        <a:pt x="682849" y="1287086"/>
                        <a:pt x="682849" y="1499168"/>
                        <a:pt x="682849" y="1711912"/>
                      </a:cubicBezTo>
                      <a:cubicBezTo>
                        <a:pt x="682849" y="1759482"/>
                        <a:pt x="682849" y="1759482"/>
                        <a:pt x="634619" y="1762125"/>
                      </a:cubicBezTo>
                      <a:cubicBezTo>
                        <a:pt x="631976" y="1762125"/>
                        <a:pt x="629333" y="1763446"/>
                        <a:pt x="626691" y="1764107"/>
                      </a:cubicBezTo>
                      <a:cubicBezTo>
                        <a:pt x="626691" y="1775999"/>
                        <a:pt x="627351" y="1787231"/>
                        <a:pt x="627351" y="1799124"/>
                      </a:cubicBezTo>
                      <a:cubicBezTo>
                        <a:pt x="625369" y="1893603"/>
                        <a:pt x="624048" y="1988082"/>
                        <a:pt x="622066" y="2081900"/>
                      </a:cubicBezTo>
                      <a:cubicBezTo>
                        <a:pt x="621405" y="2105025"/>
                        <a:pt x="629333" y="2113614"/>
                        <a:pt x="653118" y="2112953"/>
                      </a:cubicBezTo>
                      <a:cubicBezTo>
                        <a:pt x="703992" y="2111632"/>
                        <a:pt x="754865" y="2111632"/>
                        <a:pt x="805739" y="2112953"/>
                      </a:cubicBezTo>
                      <a:cubicBezTo>
                        <a:pt x="828202" y="2113614"/>
                        <a:pt x="833488" y="2105685"/>
                        <a:pt x="832827" y="2083222"/>
                      </a:cubicBezTo>
                      <a:cubicBezTo>
                        <a:pt x="830845" y="1977511"/>
                        <a:pt x="831506" y="1871139"/>
                        <a:pt x="830845" y="1765428"/>
                      </a:cubicBezTo>
                      <a:cubicBezTo>
                        <a:pt x="811024" y="1758821"/>
                        <a:pt x="789882" y="1761464"/>
                        <a:pt x="770061" y="1762785"/>
                      </a:cubicBezTo>
                      <a:cubicBezTo>
                        <a:pt x="744955" y="1764767"/>
                        <a:pt x="737026" y="1757500"/>
                        <a:pt x="737026" y="1731072"/>
                      </a:cubicBezTo>
                      <a:cubicBezTo>
                        <a:pt x="738348" y="1492562"/>
                        <a:pt x="737687" y="1254712"/>
                        <a:pt x="738348" y="1016202"/>
                      </a:cubicBezTo>
                      <a:cubicBezTo>
                        <a:pt x="738348" y="993738"/>
                        <a:pt x="731741" y="987792"/>
                        <a:pt x="709938" y="988452"/>
                      </a:cubicBezTo>
                      <a:cubicBezTo>
                        <a:pt x="536175" y="989113"/>
                        <a:pt x="361752" y="988452"/>
                        <a:pt x="187990" y="989774"/>
                      </a:cubicBezTo>
                      <a:cubicBezTo>
                        <a:pt x="162883" y="989774"/>
                        <a:pt x="156937" y="982506"/>
                        <a:pt x="157598" y="958721"/>
                      </a:cubicBezTo>
                      <a:cubicBezTo>
                        <a:pt x="158259" y="710300"/>
                        <a:pt x="158259" y="462540"/>
                        <a:pt x="158259" y="214119"/>
                      </a:cubicBezTo>
                      <a:cubicBezTo>
                        <a:pt x="158259" y="191656"/>
                        <a:pt x="160901" y="172496"/>
                        <a:pt x="174776" y="152014"/>
                      </a:cubicBezTo>
                      <a:cubicBezTo>
                        <a:pt x="207150" y="104444"/>
                        <a:pt x="188651" y="34411"/>
                        <a:pt x="140420" y="10626"/>
                      </a:cubicBezTo>
                      <a:cubicBezTo>
                        <a:pt x="90207" y="-14481"/>
                        <a:pt x="30084" y="6662"/>
                        <a:pt x="9603" y="55553"/>
                      </a:cubicBezTo>
                      <a:cubicBezTo>
                        <a:pt x="-15504" y="111051"/>
                        <a:pt x="10263" y="173156"/>
                        <a:pt x="67744" y="19033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265748B1-FB43-355E-9182-4E8A59A04312}"/>
                    </a:ext>
                  </a:extLst>
                </p:cNvPr>
                <p:cNvSpPr/>
                <p:nvPr/>
              </p:nvSpPr>
              <p:spPr>
                <a:xfrm flipH="1">
                  <a:off x="3167873" y="933829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5E0AFA25-736A-72AD-630D-7F9C5B8625FB}"/>
                    </a:ext>
                  </a:extLst>
                </p:cNvPr>
                <p:cNvSpPr/>
                <p:nvPr/>
              </p:nvSpPr>
              <p:spPr>
                <a:xfrm flipH="1">
                  <a:off x="4378571" y="156600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1721BC51-207C-2337-7C7E-A6308FEF8941}"/>
                    </a:ext>
                  </a:extLst>
                </p:cNvPr>
                <p:cNvSpPr/>
                <p:nvPr/>
              </p:nvSpPr>
              <p:spPr>
                <a:xfrm flipH="1">
                  <a:off x="3982857" y="1418093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9B9CFEDF-739D-762F-C7D0-0F403981B164}"/>
                  </a:ext>
                </a:extLst>
              </p:cNvPr>
              <p:cNvGrpSpPr/>
              <p:nvPr userDrawn="1"/>
            </p:nvGrpSpPr>
            <p:grpSpPr>
              <a:xfrm>
                <a:off x="1298308" y="5139374"/>
                <a:ext cx="3556005" cy="1460310"/>
                <a:chOff x="1405312" y="5139374"/>
                <a:chExt cx="3556005" cy="1460310"/>
              </a:xfrm>
              <a:grpFill/>
            </p:grpSpPr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58B4420C-9BAD-3B58-94C6-B672004783AE}"/>
                    </a:ext>
                  </a:extLst>
                </p:cNvPr>
                <p:cNvSpPr/>
                <p:nvPr/>
              </p:nvSpPr>
              <p:spPr>
                <a:xfrm flipH="1">
                  <a:off x="3177489" y="5139374"/>
                  <a:ext cx="556980" cy="1460310"/>
                </a:xfrm>
                <a:custGeom>
                  <a:avLst/>
                  <a:gdLst>
                    <a:gd name="connsiteX0" fmla="*/ 985486 w 1022414"/>
                    <a:gd name="connsiteY0" fmla="*/ 1487 h 2680599"/>
                    <a:gd name="connsiteX1" fmla="*/ 822295 w 1022414"/>
                    <a:gd name="connsiteY1" fmla="*/ 1487 h 2680599"/>
                    <a:gd name="connsiteX2" fmla="*/ 787278 w 1022414"/>
                    <a:gd name="connsiteY2" fmla="*/ 37164 h 2680599"/>
                    <a:gd name="connsiteX3" fmla="*/ 787278 w 1022414"/>
                    <a:gd name="connsiteY3" fmla="*/ 160053 h 2680599"/>
                    <a:gd name="connsiteX4" fmla="*/ 799170 w 1022414"/>
                    <a:gd name="connsiteY4" fmla="*/ 191766 h 2680599"/>
                    <a:gd name="connsiteX5" fmla="*/ 799831 w 1022414"/>
                    <a:gd name="connsiteY5" fmla="*/ 312013 h 2680599"/>
                    <a:gd name="connsiteX6" fmla="*/ 853347 w 1022414"/>
                    <a:gd name="connsiteY6" fmla="*/ 364207 h 2680599"/>
                    <a:gd name="connsiteX7" fmla="*/ 887043 w 1022414"/>
                    <a:gd name="connsiteY7" fmla="*/ 397903 h 2680599"/>
                    <a:gd name="connsiteX8" fmla="*/ 886382 w 1022414"/>
                    <a:gd name="connsiteY8" fmla="*/ 2472481 h 2680599"/>
                    <a:gd name="connsiteX9" fmla="*/ 841455 w 1022414"/>
                    <a:gd name="connsiteY9" fmla="*/ 2516087 h 2680599"/>
                    <a:gd name="connsiteX10" fmla="*/ 190672 w 1022414"/>
                    <a:gd name="connsiteY10" fmla="*/ 2516087 h 2680599"/>
                    <a:gd name="connsiteX11" fmla="*/ 151691 w 1022414"/>
                    <a:gd name="connsiteY11" fmla="*/ 2503533 h 2680599"/>
                    <a:gd name="connsiteX12" fmla="*/ 52587 w 1022414"/>
                    <a:gd name="connsiteY12" fmla="*/ 2494284 h 2680599"/>
                    <a:gd name="connsiteX13" fmla="*/ 392 w 1022414"/>
                    <a:gd name="connsiteY13" fmla="*/ 2574889 h 2680599"/>
                    <a:gd name="connsiteX14" fmla="*/ 65801 w 1022414"/>
                    <a:gd name="connsiteY14" fmla="*/ 2680600 h 2680599"/>
                    <a:gd name="connsiteX15" fmla="*/ 119317 w 1022414"/>
                    <a:gd name="connsiteY15" fmla="*/ 2680600 h 2680599"/>
                    <a:gd name="connsiteX16" fmla="*/ 184725 w 1022414"/>
                    <a:gd name="connsiteY16" fmla="*/ 2612548 h 2680599"/>
                    <a:gd name="connsiteX17" fmla="*/ 216439 w 1022414"/>
                    <a:gd name="connsiteY17" fmla="*/ 2588103 h 2680599"/>
                    <a:gd name="connsiteX18" fmla="*/ 832205 w 1022414"/>
                    <a:gd name="connsiteY18" fmla="*/ 2589424 h 2680599"/>
                    <a:gd name="connsiteX19" fmla="*/ 934613 w 1022414"/>
                    <a:gd name="connsiteY19" fmla="*/ 2551764 h 2680599"/>
                    <a:gd name="connsiteX20" fmla="*/ 959058 w 1022414"/>
                    <a:gd name="connsiteY20" fmla="*/ 2497587 h 2680599"/>
                    <a:gd name="connsiteX21" fmla="*/ 958397 w 1022414"/>
                    <a:gd name="connsiteY21" fmla="*/ 395921 h 2680599"/>
                    <a:gd name="connsiteX22" fmla="*/ 987468 w 1022414"/>
                    <a:gd name="connsiteY22" fmla="*/ 364207 h 2680599"/>
                    <a:gd name="connsiteX23" fmla="*/ 1009271 w 1022414"/>
                    <a:gd name="connsiteY23" fmla="*/ 341083 h 2680599"/>
                    <a:gd name="connsiteX24" fmla="*/ 1009271 w 1022414"/>
                    <a:gd name="connsiteY24" fmla="*/ 191106 h 2680599"/>
                    <a:gd name="connsiteX25" fmla="*/ 1021163 w 1022414"/>
                    <a:gd name="connsiteY25" fmla="*/ 162035 h 2680599"/>
                    <a:gd name="connsiteX26" fmla="*/ 1021163 w 1022414"/>
                    <a:gd name="connsiteY26" fmla="*/ 33861 h 2680599"/>
                    <a:gd name="connsiteX27" fmla="*/ 985486 w 1022414"/>
                    <a:gd name="connsiteY27" fmla="*/ 1487 h 2680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22414" h="2680599">
                      <a:moveTo>
                        <a:pt x="985486" y="1487"/>
                      </a:moveTo>
                      <a:cubicBezTo>
                        <a:pt x="931309" y="-496"/>
                        <a:pt x="876472" y="-496"/>
                        <a:pt x="822295" y="1487"/>
                      </a:cubicBezTo>
                      <a:cubicBezTo>
                        <a:pt x="793885" y="2808"/>
                        <a:pt x="787939" y="8754"/>
                        <a:pt x="787278" y="37164"/>
                      </a:cubicBezTo>
                      <a:cubicBezTo>
                        <a:pt x="785296" y="78127"/>
                        <a:pt x="785957" y="119090"/>
                        <a:pt x="787278" y="160053"/>
                      </a:cubicBezTo>
                      <a:cubicBezTo>
                        <a:pt x="787278" y="171946"/>
                        <a:pt x="790582" y="182517"/>
                        <a:pt x="799170" y="191766"/>
                      </a:cubicBezTo>
                      <a:cubicBezTo>
                        <a:pt x="799170" y="232069"/>
                        <a:pt x="799831" y="272371"/>
                        <a:pt x="799831" y="312013"/>
                      </a:cubicBezTo>
                      <a:cubicBezTo>
                        <a:pt x="799831" y="364868"/>
                        <a:pt x="799831" y="366189"/>
                        <a:pt x="853347" y="364207"/>
                      </a:cubicBezTo>
                      <a:cubicBezTo>
                        <a:pt x="879775" y="362886"/>
                        <a:pt x="887043" y="370154"/>
                        <a:pt x="887043" y="397903"/>
                      </a:cubicBezTo>
                      <a:cubicBezTo>
                        <a:pt x="886382" y="1089649"/>
                        <a:pt x="886382" y="1780735"/>
                        <a:pt x="886382" y="2472481"/>
                      </a:cubicBezTo>
                      <a:cubicBezTo>
                        <a:pt x="886382" y="2511462"/>
                        <a:pt x="881757" y="2516087"/>
                        <a:pt x="841455" y="2516087"/>
                      </a:cubicBezTo>
                      <a:cubicBezTo>
                        <a:pt x="624747" y="2516087"/>
                        <a:pt x="408040" y="2516087"/>
                        <a:pt x="190672" y="2516087"/>
                      </a:cubicBezTo>
                      <a:cubicBezTo>
                        <a:pt x="176136" y="2516087"/>
                        <a:pt x="164244" y="2513444"/>
                        <a:pt x="151691" y="2503533"/>
                      </a:cubicBezTo>
                      <a:cubicBezTo>
                        <a:pt x="121299" y="2481070"/>
                        <a:pt x="86943" y="2479088"/>
                        <a:pt x="52587" y="2494284"/>
                      </a:cubicBezTo>
                      <a:cubicBezTo>
                        <a:pt x="18231" y="2509480"/>
                        <a:pt x="3035" y="2538551"/>
                        <a:pt x="392" y="2574889"/>
                      </a:cubicBezTo>
                      <a:cubicBezTo>
                        <a:pt x="-3572" y="2626422"/>
                        <a:pt x="22855" y="2658796"/>
                        <a:pt x="65801" y="2680600"/>
                      </a:cubicBezTo>
                      <a:cubicBezTo>
                        <a:pt x="83639" y="2680600"/>
                        <a:pt x="101478" y="2680600"/>
                        <a:pt x="119317" y="2680600"/>
                      </a:cubicBezTo>
                      <a:cubicBezTo>
                        <a:pt x="150369" y="2666725"/>
                        <a:pt x="178118" y="2648225"/>
                        <a:pt x="184725" y="2612548"/>
                      </a:cubicBezTo>
                      <a:cubicBezTo>
                        <a:pt x="188689" y="2592067"/>
                        <a:pt x="197939" y="2588103"/>
                        <a:pt x="216439" y="2588103"/>
                      </a:cubicBezTo>
                      <a:cubicBezTo>
                        <a:pt x="421914" y="2588763"/>
                        <a:pt x="626729" y="2587442"/>
                        <a:pt x="832205" y="2589424"/>
                      </a:cubicBezTo>
                      <a:cubicBezTo>
                        <a:pt x="873829" y="2590084"/>
                        <a:pt x="904881" y="2579513"/>
                        <a:pt x="934613" y="2551764"/>
                      </a:cubicBezTo>
                      <a:cubicBezTo>
                        <a:pt x="951130" y="2535908"/>
                        <a:pt x="959058" y="2520712"/>
                        <a:pt x="959058" y="2497587"/>
                      </a:cubicBezTo>
                      <a:cubicBezTo>
                        <a:pt x="958397" y="1797252"/>
                        <a:pt x="958397" y="1096917"/>
                        <a:pt x="958397" y="395921"/>
                      </a:cubicBezTo>
                      <a:cubicBezTo>
                        <a:pt x="958397" y="374118"/>
                        <a:pt x="960379" y="358922"/>
                        <a:pt x="987468" y="364207"/>
                      </a:cubicBezTo>
                      <a:cubicBezTo>
                        <a:pt x="1005968" y="367511"/>
                        <a:pt x="1009271" y="357600"/>
                        <a:pt x="1009271" y="341083"/>
                      </a:cubicBezTo>
                      <a:cubicBezTo>
                        <a:pt x="1008610" y="290871"/>
                        <a:pt x="1009271" y="241319"/>
                        <a:pt x="1009271" y="191106"/>
                      </a:cubicBezTo>
                      <a:cubicBezTo>
                        <a:pt x="1016538" y="182517"/>
                        <a:pt x="1020503" y="173267"/>
                        <a:pt x="1021163" y="162035"/>
                      </a:cubicBezTo>
                      <a:cubicBezTo>
                        <a:pt x="1022485" y="119090"/>
                        <a:pt x="1023145" y="76145"/>
                        <a:pt x="1021163" y="33861"/>
                      </a:cubicBezTo>
                      <a:cubicBezTo>
                        <a:pt x="1019181" y="8094"/>
                        <a:pt x="1012574" y="2147"/>
                        <a:pt x="985486" y="148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EEB9A749-B800-4D63-8604-954C3B47A978}"/>
                    </a:ext>
                  </a:extLst>
                </p:cNvPr>
                <p:cNvSpPr/>
                <p:nvPr/>
              </p:nvSpPr>
              <p:spPr>
                <a:xfrm flipH="1">
                  <a:off x="3977908" y="5139374"/>
                  <a:ext cx="525900" cy="1335363"/>
                </a:xfrm>
                <a:custGeom>
                  <a:avLst/>
                  <a:gdLst>
                    <a:gd name="connsiteX0" fmla="*/ 846399 w 965361"/>
                    <a:gd name="connsiteY0" fmla="*/ 2292642 h 2451243"/>
                    <a:gd name="connsiteX1" fmla="*/ 845739 w 965361"/>
                    <a:gd name="connsiteY1" fmla="*/ 395791 h 2451243"/>
                    <a:gd name="connsiteX2" fmla="*/ 845739 w 965361"/>
                    <a:gd name="connsiteY2" fmla="*/ 368702 h 2451243"/>
                    <a:gd name="connsiteX3" fmla="*/ 862917 w 965361"/>
                    <a:gd name="connsiteY3" fmla="*/ 351524 h 2451243"/>
                    <a:gd name="connsiteX4" fmla="*/ 937575 w 965361"/>
                    <a:gd name="connsiteY4" fmla="*/ 352185 h 2451243"/>
                    <a:gd name="connsiteX5" fmla="*/ 963342 w 965361"/>
                    <a:gd name="connsiteY5" fmla="*/ 327078 h 2451243"/>
                    <a:gd name="connsiteX6" fmla="*/ 965324 w 965361"/>
                    <a:gd name="connsiteY6" fmla="*/ 177101 h 2451243"/>
                    <a:gd name="connsiteX7" fmla="*/ 965324 w 965361"/>
                    <a:gd name="connsiteY7" fmla="*/ 35052 h 2451243"/>
                    <a:gd name="connsiteX8" fmla="*/ 931629 w 965361"/>
                    <a:gd name="connsiteY8" fmla="*/ 35 h 2451243"/>
                    <a:gd name="connsiteX9" fmla="*/ 784294 w 965361"/>
                    <a:gd name="connsiteY9" fmla="*/ 35 h 2451243"/>
                    <a:gd name="connsiteX10" fmla="*/ 751260 w 965361"/>
                    <a:gd name="connsiteY10" fmla="*/ 32409 h 2451243"/>
                    <a:gd name="connsiteX11" fmla="*/ 751260 w 965361"/>
                    <a:gd name="connsiteY11" fmla="*/ 177101 h 2451243"/>
                    <a:gd name="connsiteX12" fmla="*/ 753242 w 965361"/>
                    <a:gd name="connsiteY12" fmla="*/ 327078 h 2451243"/>
                    <a:gd name="connsiteX13" fmla="*/ 757866 w 965361"/>
                    <a:gd name="connsiteY13" fmla="*/ 348882 h 2451243"/>
                    <a:gd name="connsiteX14" fmla="*/ 773063 w 965361"/>
                    <a:gd name="connsiteY14" fmla="*/ 382577 h 2451243"/>
                    <a:gd name="connsiteX15" fmla="*/ 773063 w 965361"/>
                    <a:gd name="connsiteY15" fmla="*/ 2268197 h 2451243"/>
                    <a:gd name="connsiteX16" fmla="*/ 720207 w 965361"/>
                    <a:gd name="connsiteY16" fmla="*/ 2321713 h 2451243"/>
                    <a:gd name="connsiteX17" fmla="*/ 208830 w 965361"/>
                    <a:gd name="connsiteY17" fmla="*/ 2322373 h 2451243"/>
                    <a:gd name="connsiteX18" fmla="*/ 175795 w 965361"/>
                    <a:gd name="connsiteY18" fmla="*/ 2303213 h 2451243"/>
                    <a:gd name="connsiteX19" fmla="*/ 65460 w 965361"/>
                    <a:gd name="connsiteY19" fmla="*/ 2259607 h 2451243"/>
                    <a:gd name="connsiteX20" fmla="*/ 51 w 965361"/>
                    <a:gd name="connsiteY20" fmla="*/ 2358712 h 2451243"/>
                    <a:gd name="connsiteX21" fmla="*/ 70084 w 965361"/>
                    <a:gd name="connsiteY21" fmla="*/ 2448566 h 2451243"/>
                    <a:gd name="connsiteX22" fmla="*/ 177117 w 965361"/>
                    <a:gd name="connsiteY22" fmla="*/ 2399014 h 2451243"/>
                    <a:gd name="connsiteX23" fmla="*/ 212794 w 965361"/>
                    <a:gd name="connsiteY23" fmla="*/ 2376550 h 2451243"/>
                    <a:gd name="connsiteX24" fmla="*/ 703029 w 965361"/>
                    <a:gd name="connsiteY24" fmla="*/ 2377872 h 2451243"/>
                    <a:gd name="connsiteX25" fmla="*/ 821293 w 965361"/>
                    <a:gd name="connsiteY25" fmla="*/ 2340873 h 2451243"/>
                    <a:gd name="connsiteX26" fmla="*/ 846399 w 965361"/>
                    <a:gd name="connsiteY26" fmla="*/ 2292642 h 2451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65361" h="2451243">
                      <a:moveTo>
                        <a:pt x="846399" y="2292642"/>
                      </a:moveTo>
                      <a:cubicBezTo>
                        <a:pt x="845739" y="1660359"/>
                        <a:pt x="845739" y="1028075"/>
                        <a:pt x="845739" y="395791"/>
                      </a:cubicBezTo>
                      <a:cubicBezTo>
                        <a:pt x="845739" y="386541"/>
                        <a:pt x="846399" y="377952"/>
                        <a:pt x="845739" y="368702"/>
                      </a:cubicBezTo>
                      <a:cubicBezTo>
                        <a:pt x="845078" y="356149"/>
                        <a:pt x="850364" y="351524"/>
                        <a:pt x="862917" y="351524"/>
                      </a:cubicBezTo>
                      <a:cubicBezTo>
                        <a:pt x="888023" y="352185"/>
                        <a:pt x="913129" y="350203"/>
                        <a:pt x="937575" y="352185"/>
                      </a:cubicBezTo>
                      <a:cubicBezTo>
                        <a:pt x="957396" y="353506"/>
                        <a:pt x="964003" y="347560"/>
                        <a:pt x="963342" y="327078"/>
                      </a:cubicBezTo>
                      <a:cubicBezTo>
                        <a:pt x="963342" y="276866"/>
                        <a:pt x="960039" y="227314"/>
                        <a:pt x="965324" y="177101"/>
                      </a:cubicBezTo>
                      <a:cubicBezTo>
                        <a:pt x="965324" y="129531"/>
                        <a:pt x="964003" y="82622"/>
                        <a:pt x="965324" y="35052"/>
                      </a:cubicBezTo>
                      <a:cubicBezTo>
                        <a:pt x="965985" y="9945"/>
                        <a:pt x="958057" y="-625"/>
                        <a:pt x="931629" y="35"/>
                      </a:cubicBezTo>
                      <a:cubicBezTo>
                        <a:pt x="882738" y="1357"/>
                        <a:pt x="833185" y="1357"/>
                        <a:pt x="784294" y="35"/>
                      </a:cubicBezTo>
                      <a:cubicBezTo>
                        <a:pt x="760509" y="-625"/>
                        <a:pt x="750599" y="7963"/>
                        <a:pt x="751260" y="32409"/>
                      </a:cubicBezTo>
                      <a:cubicBezTo>
                        <a:pt x="752581" y="80640"/>
                        <a:pt x="751260" y="128870"/>
                        <a:pt x="751260" y="177101"/>
                      </a:cubicBezTo>
                      <a:cubicBezTo>
                        <a:pt x="751920" y="227314"/>
                        <a:pt x="751920" y="276866"/>
                        <a:pt x="753242" y="327078"/>
                      </a:cubicBezTo>
                      <a:cubicBezTo>
                        <a:pt x="753242" y="335007"/>
                        <a:pt x="749278" y="346899"/>
                        <a:pt x="757866" y="348882"/>
                      </a:cubicBezTo>
                      <a:cubicBezTo>
                        <a:pt x="779669" y="354167"/>
                        <a:pt x="773063" y="370024"/>
                        <a:pt x="773063" y="382577"/>
                      </a:cubicBezTo>
                      <a:cubicBezTo>
                        <a:pt x="773063" y="1010896"/>
                        <a:pt x="773063" y="1639877"/>
                        <a:pt x="773063" y="2268197"/>
                      </a:cubicBezTo>
                      <a:cubicBezTo>
                        <a:pt x="773063" y="2305195"/>
                        <a:pt x="757206" y="2321713"/>
                        <a:pt x="720207" y="2321713"/>
                      </a:cubicBezTo>
                      <a:cubicBezTo>
                        <a:pt x="549748" y="2321713"/>
                        <a:pt x="379289" y="2321713"/>
                        <a:pt x="208830" y="2322373"/>
                      </a:cubicBezTo>
                      <a:cubicBezTo>
                        <a:pt x="192313" y="2322373"/>
                        <a:pt x="183724" y="2318409"/>
                        <a:pt x="175795" y="2303213"/>
                      </a:cubicBezTo>
                      <a:cubicBezTo>
                        <a:pt x="155314" y="2263572"/>
                        <a:pt x="109726" y="2246394"/>
                        <a:pt x="65460" y="2259607"/>
                      </a:cubicBezTo>
                      <a:cubicBezTo>
                        <a:pt x="23175" y="2272161"/>
                        <a:pt x="-1271" y="2309159"/>
                        <a:pt x="51" y="2358712"/>
                      </a:cubicBezTo>
                      <a:cubicBezTo>
                        <a:pt x="1372" y="2404300"/>
                        <a:pt x="29782" y="2439977"/>
                        <a:pt x="70084" y="2448566"/>
                      </a:cubicBezTo>
                      <a:cubicBezTo>
                        <a:pt x="117654" y="2458476"/>
                        <a:pt x="159939" y="2440638"/>
                        <a:pt x="177117" y="2399014"/>
                      </a:cubicBezTo>
                      <a:cubicBezTo>
                        <a:pt x="185045" y="2379854"/>
                        <a:pt x="195616" y="2376550"/>
                        <a:pt x="212794" y="2376550"/>
                      </a:cubicBezTo>
                      <a:cubicBezTo>
                        <a:pt x="375986" y="2377211"/>
                        <a:pt x="539838" y="2375229"/>
                        <a:pt x="703029" y="2377872"/>
                      </a:cubicBezTo>
                      <a:cubicBezTo>
                        <a:pt x="747956" y="2378532"/>
                        <a:pt x="785616" y="2370604"/>
                        <a:pt x="821293" y="2340873"/>
                      </a:cubicBezTo>
                      <a:cubicBezTo>
                        <a:pt x="838471" y="2326998"/>
                        <a:pt x="846399" y="2314445"/>
                        <a:pt x="846399" y="2292642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5F4B1B7F-E5E5-0369-5612-3E2386170BA0}"/>
                    </a:ext>
                  </a:extLst>
                </p:cNvPr>
                <p:cNvSpPr/>
                <p:nvPr/>
              </p:nvSpPr>
              <p:spPr>
                <a:xfrm flipH="1">
                  <a:off x="3564028" y="5139374"/>
                  <a:ext cx="133654" cy="1187379"/>
                </a:xfrm>
                <a:custGeom>
                  <a:avLst/>
                  <a:gdLst>
                    <a:gd name="connsiteX0" fmla="*/ 65588 w 245340"/>
                    <a:gd name="connsiteY0" fmla="*/ 33 h 2179597"/>
                    <a:gd name="connsiteX1" fmla="*/ 34535 w 245340"/>
                    <a:gd name="connsiteY1" fmla="*/ 31746 h 2179597"/>
                    <a:gd name="connsiteX2" fmla="*/ 33874 w 245340"/>
                    <a:gd name="connsiteY2" fmla="*/ 179081 h 2179597"/>
                    <a:gd name="connsiteX3" fmla="*/ 33874 w 245340"/>
                    <a:gd name="connsiteY3" fmla="*/ 331701 h 2179597"/>
                    <a:gd name="connsiteX4" fmla="*/ 53034 w 245340"/>
                    <a:gd name="connsiteY4" fmla="*/ 351522 h 2179597"/>
                    <a:gd name="connsiteX5" fmla="*/ 86730 w 245340"/>
                    <a:gd name="connsiteY5" fmla="*/ 387860 h 2179597"/>
                    <a:gd name="connsiteX6" fmla="*/ 86730 w 245340"/>
                    <a:gd name="connsiteY6" fmla="*/ 1949740 h 2179597"/>
                    <a:gd name="connsiteX7" fmla="*/ 58981 w 245340"/>
                    <a:gd name="connsiteY7" fmla="*/ 1990703 h 2179597"/>
                    <a:gd name="connsiteX8" fmla="*/ 13393 w 245340"/>
                    <a:gd name="connsiteY8" fmla="*/ 2029023 h 2179597"/>
                    <a:gd name="connsiteX9" fmla="*/ 35856 w 245340"/>
                    <a:gd name="connsiteY9" fmla="*/ 2160501 h 2179597"/>
                    <a:gd name="connsiteX10" fmla="*/ 155442 w 245340"/>
                    <a:gd name="connsiteY10" fmla="*/ 2158519 h 2179597"/>
                    <a:gd name="connsiteX11" fmla="*/ 173281 w 245340"/>
                    <a:gd name="connsiteY11" fmla="*/ 2027041 h 2179597"/>
                    <a:gd name="connsiteX12" fmla="*/ 158745 w 245340"/>
                    <a:gd name="connsiteY12" fmla="*/ 1974846 h 2179597"/>
                    <a:gd name="connsiteX13" fmla="*/ 159406 w 245340"/>
                    <a:gd name="connsiteY13" fmla="*/ 418912 h 2179597"/>
                    <a:gd name="connsiteX14" fmla="*/ 164031 w 245340"/>
                    <a:gd name="connsiteY14" fmla="*/ 356807 h 2179597"/>
                    <a:gd name="connsiteX15" fmla="*/ 223493 w 245340"/>
                    <a:gd name="connsiteY15" fmla="*/ 352843 h 2179597"/>
                    <a:gd name="connsiteX16" fmla="*/ 244636 w 245340"/>
                    <a:gd name="connsiteY16" fmla="*/ 331701 h 2179597"/>
                    <a:gd name="connsiteX17" fmla="*/ 245296 w 245340"/>
                    <a:gd name="connsiteY17" fmla="*/ 179081 h 2179597"/>
                    <a:gd name="connsiteX18" fmla="*/ 245296 w 245340"/>
                    <a:gd name="connsiteY18" fmla="*/ 34389 h 2179597"/>
                    <a:gd name="connsiteX19" fmla="*/ 213583 w 245340"/>
                    <a:gd name="connsiteY19" fmla="*/ 693 h 2179597"/>
                    <a:gd name="connsiteX20" fmla="*/ 65588 w 245340"/>
                    <a:gd name="connsiteY20" fmla="*/ 33 h 217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45340" h="2179597">
                      <a:moveTo>
                        <a:pt x="65588" y="33"/>
                      </a:moveTo>
                      <a:cubicBezTo>
                        <a:pt x="42463" y="-628"/>
                        <a:pt x="33874" y="8622"/>
                        <a:pt x="34535" y="31746"/>
                      </a:cubicBezTo>
                      <a:cubicBezTo>
                        <a:pt x="35196" y="80638"/>
                        <a:pt x="33874" y="130190"/>
                        <a:pt x="33874" y="179081"/>
                      </a:cubicBezTo>
                      <a:cubicBezTo>
                        <a:pt x="33874" y="229954"/>
                        <a:pt x="34535" y="280828"/>
                        <a:pt x="33874" y="331701"/>
                      </a:cubicBezTo>
                      <a:cubicBezTo>
                        <a:pt x="33874" y="346236"/>
                        <a:pt x="37838" y="354825"/>
                        <a:pt x="53034" y="351522"/>
                      </a:cubicBezTo>
                      <a:cubicBezTo>
                        <a:pt x="84087" y="345576"/>
                        <a:pt x="86730" y="362093"/>
                        <a:pt x="86730" y="387860"/>
                      </a:cubicBezTo>
                      <a:cubicBezTo>
                        <a:pt x="86069" y="908487"/>
                        <a:pt x="86069" y="1429113"/>
                        <a:pt x="86730" y="1949740"/>
                      </a:cubicBezTo>
                      <a:cubicBezTo>
                        <a:pt x="86730" y="1971543"/>
                        <a:pt x="86069" y="1986078"/>
                        <a:pt x="58981" y="1990703"/>
                      </a:cubicBezTo>
                      <a:cubicBezTo>
                        <a:pt x="38499" y="1994006"/>
                        <a:pt x="23303" y="2010524"/>
                        <a:pt x="13393" y="2029023"/>
                      </a:cubicBezTo>
                      <a:cubicBezTo>
                        <a:pt x="-11053" y="2072629"/>
                        <a:pt x="-1142" y="2131431"/>
                        <a:pt x="35856" y="2160501"/>
                      </a:cubicBezTo>
                      <a:cubicBezTo>
                        <a:pt x="68891" y="2186929"/>
                        <a:pt x="123068" y="2185608"/>
                        <a:pt x="155442" y="2158519"/>
                      </a:cubicBezTo>
                      <a:cubicBezTo>
                        <a:pt x="191780" y="2127467"/>
                        <a:pt x="201030" y="2068665"/>
                        <a:pt x="173281" y="2027041"/>
                      </a:cubicBezTo>
                      <a:cubicBezTo>
                        <a:pt x="162049" y="2009863"/>
                        <a:pt x="158745" y="1994006"/>
                        <a:pt x="158745" y="1974846"/>
                      </a:cubicBezTo>
                      <a:cubicBezTo>
                        <a:pt x="158745" y="1456202"/>
                        <a:pt x="158745" y="937557"/>
                        <a:pt x="159406" y="418912"/>
                      </a:cubicBezTo>
                      <a:cubicBezTo>
                        <a:pt x="159406" y="397771"/>
                        <a:pt x="150156" y="371343"/>
                        <a:pt x="164031" y="356807"/>
                      </a:cubicBezTo>
                      <a:cubicBezTo>
                        <a:pt x="177245" y="343594"/>
                        <a:pt x="203012" y="352843"/>
                        <a:pt x="223493" y="352843"/>
                      </a:cubicBezTo>
                      <a:cubicBezTo>
                        <a:pt x="239350" y="352843"/>
                        <a:pt x="245296" y="348219"/>
                        <a:pt x="244636" y="331701"/>
                      </a:cubicBezTo>
                      <a:cubicBezTo>
                        <a:pt x="243975" y="280828"/>
                        <a:pt x="244636" y="229954"/>
                        <a:pt x="245296" y="179081"/>
                      </a:cubicBezTo>
                      <a:cubicBezTo>
                        <a:pt x="245296" y="130850"/>
                        <a:pt x="243975" y="82620"/>
                        <a:pt x="245296" y="34389"/>
                      </a:cubicBezTo>
                      <a:cubicBezTo>
                        <a:pt x="245957" y="10604"/>
                        <a:pt x="239350" y="33"/>
                        <a:pt x="213583" y="693"/>
                      </a:cubicBezTo>
                      <a:cubicBezTo>
                        <a:pt x="163370" y="1354"/>
                        <a:pt x="114479" y="1354"/>
                        <a:pt x="65588" y="3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3694F2FB-4401-5619-47DC-DD84FED39785}"/>
                    </a:ext>
                  </a:extLst>
                </p:cNvPr>
                <p:cNvSpPr/>
                <p:nvPr/>
              </p:nvSpPr>
              <p:spPr>
                <a:xfrm flipH="1">
                  <a:off x="4375310" y="5139374"/>
                  <a:ext cx="586007" cy="738652"/>
                </a:xfrm>
                <a:custGeom>
                  <a:avLst/>
                  <a:gdLst>
                    <a:gd name="connsiteX0" fmla="*/ 855025 w 1075696"/>
                    <a:gd name="connsiteY0" fmla="*/ 1271871 h 1355897"/>
                    <a:gd name="connsiteX1" fmla="*/ 958093 w 1075696"/>
                    <a:gd name="connsiteY1" fmla="*/ 1234211 h 1355897"/>
                    <a:gd name="connsiteX2" fmla="*/ 979235 w 1075696"/>
                    <a:gd name="connsiteY2" fmla="*/ 1186641 h 1355897"/>
                    <a:gd name="connsiteX3" fmla="*/ 978574 w 1075696"/>
                    <a:gd name="connsiteY3" fmla="*/ 541143 h 1355897"/>
                    <a:gd name="connsiteX4" fmla="*/ 977914 w 1075696"/>
                    <a:gd name="connsiteY4" fmla="*/ 377952 h 1355897"/>
                    <a:gd name="connsiteX5" fmla="*/ 1005663 w 1075696"/>
                    <a:gd name="connsiteY5" fmla="*/ 351524 h 1355897"/>
                    <a:gd name="connsiteX6" fmla="*/ 1051251 w 1075696"/>
                    <a:gd name="connsiteY6" fmla="*/ 352185 h 1355897"/>
                    <a:gd name="connsiteX7" fmla="*/ 1075697 w 1075696"/>
                    <a:gd name="connsiteY7" fmla="*/ 328400 h 1355897"/>
                    <a:gd name="connsiteX8" fmla="*/ 1075697 w 1075696"/>
                    <a:gd name="connsiteY8" fmla="*/ 178422 h 1355897"/>
                    <a:gd name="connsiteX9" fmla="*/ 1075036 w 1075696"/>
                    <a:gd name="connsiteY9" fmla="*/ 28445 h 1355897"/>
                    <a:gd name="connsiteX10" fmla="*/ 1046626 w 1075696"/>
                    <a:gd name="connsiteY10" fmla="*/ 35 h 1355897"/>
                    <a:gd name="connsiteX11" fmla="*/ 896648 w 1075696"/>
                    <a:gd name="connsiteY11" fmla="*/ 35 h 1355897"/>
                    <a:gd name="connsiteX12" fmla="*/ 865596 w 1075696"/>
                    <a:gd name="connsiteY12" fmla="*/ 31088 h 1355897"/>
                    <a:gd name="connsiteX13" fmla="*/ 864935 w 1075696"/>
                    <a:gd name="connsiteY13" fmla="*/ 178422 h 1355897"/>
                    <a:gd name="connsiteX14" fmla="*/ 864935 w 1075696"/>
                    <a:gd name="connsiteY14" fmla="*/ 331043 h 1355897"/>
                    <a:gd name="connsiteX15" fmla="*/ 884095 w 1075696"/>
                    <a:gd name="connsiteY15" fmla="*/ 351524 h 1355897"/>
                    <a:gd name="connsiteX16" fmla="*/ 907880 w 1075696"/>
                    <a:gd name="connsiteY16" fmla="*/ 375970 h 1355897"/>
                    <a:gd name="connsiteX17" fmla="*/ 907220 w 1075696"/>
                    <a:gd name="connsiteY17" fmla="*/ 1171445 h 1355897"/>
                    <a:gd name="connsiteX18" fmla="*/ 861632 w 1075696"/>
                    <a:gd name="connsiteY18" fmla="*/ 1217033 h 1355897"/>
                    <a:gd name="connsiteX19" fmla="*/ 208206 w 1075696"/>
                    <a:gd name="connsiteY19" fmla="*/ 1217694 h 1355897"/>
                    <a:gd name="connsiteX20" fmla="*/ 171868 w 1075696"/>
                    <a:gd name="connsiteY20" fmla="*/ 1198533 h 1355897"/>
                    <a:gd name="connsiteX21" fmla="*/ 57568 w 1075696"/>
                    <a:gd name="connsiteY21" fmla="*/ 1166820 h 1355897"/>
                    <a:gd name="connsiteX22" fmla="*/ 748 w 1075696"/>
                    <a:gd name="connsiteY22" fmla="*/ 1269228 h 1355897"/>
                    <a:gd name="connsiteX23" fmla="*/ 82674 w 1075696"/>
                    <a:gd name="connsiteY23" fmla="*/ 1355118 h 1355897"/>
                    <a:gd name="connsiteX24" fmla="*/ 182439 w 1075696"/>
                    <a:gd name="connsiteY24" fmla="*/ 1296316 h 1355897"/>
                    <a:gd name="connsiteX25" fmla="*/ 220759 w 1075696"/>
                    <a:gd name="connsiteY25" fmla="*/ 1271210 h 1355897"/>
                    <a:gd name="connsiteX26" fmla="*/ 855025 w 1075696"/>
                    <a:gd name="connsiteY26" fmla="*/ 1271871 h 1355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75696" h="1355897">
                      <a:moveTo>
                        <a:pt x="855025" y="1271871"/>
                      </a:moveTo>
                      <a:cubicBezTo>
                        <a:pt x="896648" y="1272531"/>
                        <a:pt x="928362" y="1262621"/>
                        <a:pt x="958093" y="1234211"/>
                      </a:cubicBezTo>
                      <a:cubicBezTo>
                        <a:pt x="973289" y="1219676"/>
                        <a:pt x="979235" y="1206462"/>
                        <a:pt x="979235" y="1186641"/>
                      </a:cubicBezTo>
                      <a:cubicBezTo>
                        <a:pt x="978574" y="971255"/>
                        <a:pt x="978574" y="756529"/>
                        <a:pt x="978574" y="541143"/>
                      </a:cubicBezTo>
                      <a:cubicBezTo>
                        <a:pt x="978574" y="486966"/>
                        <a:pt x="979896" y="432129"/>
                        <a:pt x="977914" y="377952"/>
                      </a:cubicBezTo>
                      <a:cubicBezTo>
                        <a:pt x="977253" y="355488"/>
                        <a:pt x="985181" y="350203"/>
                        <a:pt x="1005663" y="351524"/>
                      </a:cubicBezTo>
                      <a:cubicBezTo>
                        <a:pt x="1020859" y="352845"/>
                        <a:pt x="1036055" y="350863"/>
                        <a:pt x="1051251" y="352185"/>
                      </a:cubicBezTo>
                      <a:cubicBezTo>
                        <a:pt x="1069750" y="353506"/>
                        <a:pt x="1075697" y="347560"/>
                        <a:pt x="1075697" y="328400"/>
                      </a:cubicBezTo>
                      <a:cubicBezTo>
                        <a:pt x="1074375" y="278187"/>
                        <a:pt x="1075697" y="228635"/>
                        <a:pt x="1075697" y="178422"/>
                      </a:cubicBezTo>
                      <a:cubicBezTo>
                        <a:pt x="1075697" y="128210"/>
                        <a:pt x="1074375" y="78657"/>
                        <a:pt x="1075036" y="28445"/>
                      </a:cubicBezTo>
                      <a:cubicBezTo>
                        <a:pt x="1075036" y="7303"/>
                        <a:pt x="1067108" y="35"/>
                        <a:pt x="1046626" y="35"/>
                      </a:cubicBezTo>
                      <a:cubicBezTo>
                        <a:pt x="996413" y="696"/>
                        <a:pt x="946861" y="1357"/>
                        <a:pt x="896648" y="35"/>
                      </a:cubicBezTo>
                      <a:cubicBezTo>
                        <a:pt x="873524" y="-626"/>
                        <a:pt x="864935" y="7964"/>
                        <a:pt x="865596" y="31088"/>
                      </a:cubicBezTo>
                      <a:cubicBezTo>
                        <a:pt x="866257" y="79979"/>
                        <a:pt x="865596" y="129531"/>
                        <a:pt x="864935" y="178422"/>
                      </a:cubicBezTo>
                      <a:cubicBezTo>
                        <a:pt x="864935" y="229296"/>
                        <a:pt x="865596" y="280169"/>
                        <a:pt x="864935" y="331043"/>
                      </a:cubicBezTo>
                      <a:cubicBezTo>
                        <a:pt x="864935" y="344917"/>
                        <a:pt x="867578" y="354167"/>
                        <a:pt x="884095" y="351524"/>
                      </a:cubicBezTo>
                      <a:cubicBezTo>
                        <a:pt x="903255" y="348881"/>
                        <a:pt x="907880" y="358131"/>
                        <a:pt x="907880" y="375970"/>
                      </a:cubicBezTo>
                      <a:cubicBezTo>
                        <a:pt x="907220" y="640908"/>
                        <a:pt x="907880" y="906507"/>
                        <a:pt x="907220" y="1171445"/>
                      </a:cubicBezTo>
                      <a:cubicBezTo>
                        <a:pt x="907220" y="1201837"/>
                        <a:pt x="892024" y="1217033"/>
                        <a:pt x="861632" y="1217033"/>
                      </a:cubicBezTo>
                      <a:cubicBezTo>
                        <a:pt x="643603" y="1217033"/>
                        <a:pt x="426235" y="1217033"/>
                        <a:pt x="208206" y="1217694"/>
                      </a:cubicBezTo>
                      <a:cubicBezTo>
                        <a:pt x="191688" y="1217694"/>
                        <a:pt x="181117" y="1213730"/>
                        <a:pt x="171868" y="1198533"/>
                      </a:cubicBezTo>
                      <a:cubicBezTo>
                        <a:pt x="148743" y="1162195"/>
                        <a:pt x="99852" y="1150303"/>
                        <a:pt x="57568" y="1166820"/>
                      </a:cubicBezTo>
                      <a:cubicBezTo>
                        <a:pt x="18587" y="1182016"/>
                        <a:pt x="-4538" y="1224300"/>
                        <a:pt x="748" y="1269228"/>
                      </a:cubicBezTo>
                      <a:cubicBezTo>
                        <a:pt x="6694" y="1316798"/>
                        <a:pt x="37747" y="1349832"/>
                        <a:pt x="82674" y="1355118"/>
                      </a:cubicBezTo>
                      <a:cubicBezTo>
                        <a:pt x="128262" y="1360403"/>
                        <a:pt x="169885" y="1338600"/>
                        <a:pt x="182439" y="1296316"/>
                      </a:cubicBezTo>
                      <a:cubicBezTo>
                        <a:pt x="189706" y="1273853"/>
                        <a:pt x="201599" y="1271210"/>
                        <a:pt x="220759" y="1271210"/>
                      </a:cubicBezTo>
                      <a:cubicBezTo>
                        <a:pt x="431520" y="1271210"/>
                        <a:pt x="643603" y="1269889"/>
                        <a:pt x="855025" y="1271871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294F07F8-229D-731E-B829-37408B8B9B38}"/>
                    </a:ext>
                  </a:extLst>
                </p:cNvPr>
                <p:cNvSpPr/>
                <p:nvPr/>
              </p:nvSpPr>
              <p:spPr>
                <a:xfrm flipH="1">
                  <a:off x="1924341" y="5139374"/>
                  <a:ext cx="576100" cy="1118127"/>
                </a:xfrm>
                <a:custGeom>
                  <a:avLst/>
                  <a:gdLst>
                    <a:gd name="connsiteX0" fmla="*/ 97540 w 576100"/>
                    <a:gd name="connsiteY0" fmla="*/ 19 h 1118127"/>
                    <a:gd name="connsiteX1" fmla="*/ 17276 w 576100"/>
                    <a:gd name="connsiteY1" fmla="*/ 19 h 1118127"/>
                    <a:gd name="connsiteX2" fmla="*/ 360 w 576100"/>
                    <a:gd name="connsiteY2" fmla="*/ 16936 h 1118127"/>
                    <a:gd name="connsiteX3" fmla="*/ 0 w 576100"/>
                    <a:gd name="connsiteY3" fmla="*/ 97199 h 1118127"/>
                    <a:gd name="connsiteX4" fmla="*/ 0 w 576100"/>
                    <a:gd name="connsiteY4" fmla="*/ 179982 h 1118127"/>
                    <a:gd name="connsiteX5" fmla="*/ 11517 w 576100"/>
                    <a:gd name="connsiteY5" fmla="*/ 191500 h 1118127"/>
                    <a:gd name="connsiteX6" fmla="*/ 49922 w 576100"/>
                    <a:gd name="connsiteY6" fmla="*/ 191650 h 1118127"/>
                    <a:gd name="connsiteX7" fmla="*/ 46244 w 576100"/>
                    <a:gd name="connsiteY7" fmla="*/ 192570 h 1118127"/>
                    <a:gd name="connsiteX8" fmla="*/ 43182 w 576100"/>
                    <a:gd name="connsiteY8" fmla="*/ 207687 h 1118127"/>
                    <a:gd name="connsiteX9" fmla="*/ 43496 w 576100"/>
                    <a:gd name="connsiteY9" fmla="*/ 1059632 h 1118127"/>
                    <a:gd name="connsiteX10" fmla="*/ 60140 w 576100"/>
                    <a:gd name="connsiteY10" fmla="*/ 1077988 h 1118127"/>
                    <a:gd name="connsiteX11" fmla="*/ 471203 w 576100"/>
                    <a:gd name="connsiteY11" fmla="*/ 1077988 h 1118127"/>
                    <a:gd name="connsiteX12" fmla="*/ 488789 w 576100"/>
                    <a:gd name="connsiteY12" fmla="*/ 1080147 h 1118127"/>
                    <a:gd name="connsiteX13" fmla="*/ 522076 w 576100"/>
                    <a:gd name="connsiteY13" fmla="*/ 1117220 h 1118127"/>
                    <a:gd name="connsiteX14" fmla="*/ 573890 w 576100"/>
                    <a:gd name="connsiteY14" fmla="*/ 1082307 h 1118127"/>
                    <a:gd name="connsiteX15" fmla="*/ 550967 w 576100"/>
                    <a:gd name="connsiteY15" fmla="*/ 1016440 h 1118127"/>
                    <a:gd name="connsiteX16" fmla="*/ 491615 w 576100"/>
                    <a:gd name="connsiteY16" fmla="*/ 1038036 h 1118127"/>
                    <a:gd name="connsiteX17" fmla="*/ 94369 w 576100"/>
                    <a:gd name="connsiteY17" fmla="*/ 1038396 h 1118127"/>
                    <a:gd name="connsiteX18" fmla="*/ 78039 w 576100"/>
                    <a:gd name="connsiteY18" fmla="*/ 1019680 h 1118127"/>
                    <a:gd name="connsiteX19" fmla="*/ 78039 w 576100"/>
                    <a:gd name="connsiteY19" fmla="*/ 211286 h 1118127"/>
                    <a:gd name="connsiteX20" fmla="*/ 76642 w 576100"/>
                    <a:gd name="connsiteY20" fmla="*/ 191755 h 1118127"/>
                    <a:gd name="connsiteX21" fmla="*/ 103299 w 576100"/>
                    <a:gd name="connsiteY21" fmla="*/ 191860 h 1118127"/>
                    <a:gd name="connsiteX22" fmla="*/ 114817 w 576100"/>
                    <a:gd name="connsiteY22" fmla="*/ 179982 h 1118127"/>
                    <a:gd name="connsiteX23" fmla="*/ 115177 w 576100"/>
                    <a:gd name="connsiteY23" fmla="*/ 97199 h 1118127"/>
                    <a:gd name="connsiteX24" fmla="*/ 114817 w 576100"/>
                    <a:gd name="connsiteY24" fmla="*/ 16936 h 1118127"/>
                    <a:gd name="connsiteX25" fmla="*/ 97540 w 576100"/>
                    <a:gd name="connsiteY25" fmla="*/ 19 h 1118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76100" h="1118127">
                      <a:moveTo>
                        <a:pt x="97540" y="19"/>
                      </a:moveTo>
                      <a:cubicBezTo>
                        <a:pt x="70905" y="739"/>
                        <a:pt x="43911" y="739"/>
                        <a:pt x="17276" y="19"/>
                      </a:cubicBezTo>
                      <a:cubicBezTo>
                        <a:pt x="4679" y="-341"/>
                        <a:pt x="0" y="4338"/>
                        <a:pt x="360" y="16936"/>
                      </a:cubicBezTo>
                      <a:cubicBezTo>
                        <a:pt x="720" y="43570"/>
                        <a:pt x="360" y="70564"/>
                        <a:pt x="0" y="97199"/>
                      </a:cubicBezTo>
                      <a:cubicBezTo>
                        <a:pt x="0" y="124913"/>
                        <a:pt x="360" y="152627"/>
                        <a:pt x="0" y="179982"/>
                      </a:cubicBezTo>
                      <a:cubicBezTo>
                        <a:pt x="0" y="188980"/>
                        <a:pt x="2879" y="191500"/>
                        <a:pt x="11517" y="191500"/>
                      </a:cubicBezTo>
                      <a:lnTo>
                        <a:pt x="49922" y="191650"/>
                      </a:lnTo>
                      <a:lnTo>
                        <a:pt x="46244" y="192570"/>
                      </a:lnTo>
                      <a:cubicBezTo>
                        <a:pt x="43889" y="195449"/>
                        <a:pt x="43182" y="200308"/>
                        <a:pt x="43182" y="207687"/>
                      </a:cubicBezTo>
                      <a:cubicBezTo>
                        <a:pt x="43496" y="491668"/>
                        <a:pt x="43496" y="775651"/>
                        <a:pt x="43496" y="1059632"/>
                      </a:cubicBezTo>
                      <a:cubicBezTo>
                        <a:pt x="43496" y="1079428"/>
                        <a:pt x="40670" y="1077988"/>
                        <a:pt x="60140" y="1077988"/>
                      </a:cubicBezTo>
                      <a:cubicBezTo>
                        <a:pt x="197056" y="1077988"/>
                        <a:pt x="334287" y="1077988"/>
                        <a:pt x="471203" y="1077988"/>
                      </a:cubicBezTo>
                      <a:cubicBezTo>
                        <a:pt x="477170" y="1077988"/>
                        <a:pt x="483136" y="1076548"/>
                        <a:pt x="488789" y="1080147"/>
                      </a:cubicBezTo>
                      <a:cubicBezTo>
                        <a:pt x="492871" y="1100664"/>
                        <a:pt x="505119" y="1113981"/>
                        <a:pt x="522076" y="1117220"/>
                      </a:cubicBezTo>
                      <a:cubicBezTo>
                        <a:pt x="546884" y="1121899"/>
                        <a:pt x="566982" y="1108222"/>
                        <a:pt x="573890" y="1082307"/>
                      </a:cubicBezTo>
                      <a:cubicBezTo>
                        <a:pt x="580799" y="1055673"/>
                        <a:pt x="571064" y="1026879"/>
                        <a:pt x="550967" y="1016440"/>
                      </a:cubicBezTo>
                      <a:cubicBezTo>
                        <a:pt x="528671" y="1004923"/>
                        <a:pt x="505432" y="1013201"/>
                        <a:pt x="491615" y="1038036"/>
                      </a:cubicBezTo>
                      <a:cubicBezTo>
                        <a:pt x="359095" y="1038036"/>
                        <a:pt x="226889" y="1038396"/>
                        <a:pt x="94369" y="1038396"/>
                      </a:cubicBezTo>
                      <a:cubicBezTo>
                        <a:pt x="78039" y="1038396"/>
                        <a:pt x="78039" y="1038396"/>
                        <a:pt x="78039" y="1019680"/>
                      </a:cubicBezTo>
                      <a:cubicBezTo>
                        <a:pt x="78039" y="750095"/>
                        <a:pt x="78039" y="480871"/>
                        <a:pt x="78039" y="211286"/>
                      </a:cubicBezTo>
                      <a:lnTo>
                        <a:pt x="76642" y="191755"/>
                      </a:lnTo>
                      <a:lnTo>
                        <a:pt x="103299" y="191860"/>
                      </a:lnTo>
                      <a:cubicBezTo>
                        <a:pt x="112297" y="191860"/>
                        <a:pt x="114817" y="188620"/>
                        <a:pt x="114817" y="179982"/>
                      </a:cubicBezTo>
                      <a:cubicBezTo>
                        <a:pt x="114456" y="152268"/>
                        <a:pt x="114817" y="124553"/>
                        <a:pt x="115177" y="97199"/>
                      </a:cubicBezTo>
                      <a:cubicBezTo>
                        <a:pt x="115177" y="70564"/>
                        <a:pt x="114456" y="43570"/>
                        <a:pt x="114817" y="16936"/>
                      </a:cubicBezTo>
                      <a:cubicBezTo>
                        <a:pt x="115177" y="3978"/>
                        <a:pt x="110137" y="19"/>
                        <a:pt x="97540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146C6578-0FB8-7365-BDC2-343D2EFD5F01}"/>
                    </a:ext>
                  </a:extLst>
                </p:cNvPr>
                <p:cNvSpPr/>
                <p:nvPr/>
              </p:nvSpPr>
              <p:spPr>
                <a:xfrm flipH="1">
                  <a:off x="2778637" y="5139374"/>
                  <a:ext cx="120656" cy="1100593"/>
                </a:xfrm>
                <a:custGeom>
                  <a:avLst/>
                  <a:gdLst>
                    <a:gd name="connsiteX0" fmla="*/ 102279 w 120656"/>
                    <a:gd name="connsiteY0" fmla="*/ 19 h 1100593"/>
                    <a:gd name="connsiteX1" fmla="*/ 22016 w 120656"/>
                    <a:gd name="connsiteY1" fmla="*/ 19 h 1100593"/>
                    <a:gd name="connsiteX2" fmla="*/ 4020 w 120656"/>
                    <a:gd name="connsiteY2" fmla="*/ 17656 h 1100593"/>
                    <a:gd name="connsiteX3" fmla="*/ 4020 w 120656"/>
                    <a:gd name="connsiteY3" fmla="*/ 96480 h 1100593"/>
                    <a:gd name="connsiteX4" fmla="*/ 4379 w 120656"/>
                    <a:gd name="connsiteY4" fmla="*/ 177823 h 1100593"/>
                    <a:gd name="connsiteX5" fmla="*/ 18417 w 120656"/>
                    <a:gd name="connsiteY5" fmla="*/ 191500 h 1100593"/>
                    <a:gd name="connsiteX6" fmla="*/ 57596 w 120656"/>
                    <a:gd name="connsiteY6" fmla="*/ 191500 h 1100593"/>
                    <a:gd name="connsiteX7" fmla="*/ 52440 w 120656"/>
                    <a:gd name="connsiteY7" fmla="*/ 193064 h 1100593"/>
                    <a:gd name="connsiteX8" fmla="*/ 49741 w 120656"/>
                    <a:gd name="connsiteY8" fmla="*/ 206606 h 1100593"/>
                    <a:gd name="connsiteX9" fmla="*/ 50100 w 120656"/>
                    <a:gd name="connsiteY9" fmla="*/ 975408 h 1100593"/>
                    <a:gd name="connsiteX10" fmla="*/ 34624 w 120656"/>
                    <a:gd name="connsiteY10" fmla="*/ 997004 h 1100593"/>
                    <a:gd name="connsiteX11" fmla="*/ 11948 w 120656"/>
                    <a:gd name="connsiteY11" fmla="*/ 1011761 h 1100593"/>
                    <a:gd name="connsiteX12" fmla="*/ 16627 w 120656"/>
                    <a:gd name="connsiteY12" fmla="*/ 1087705 h 1100593"/>
                    <a:gd name="connsiteX13" fmla="*/ 88253 w 120656"/>
                    <a:gd name="connsiteY13" fmla="*/ 1085905 h 1100593"/>
                    <a:gd name="connsiteX14" fmla="*/ 88613 w 120656"/>
                    <a:gd name="connsiteY14" fmla="*/ 1009241 h 1100593"/>
                    <a:gd name="connsiteX15" fmla="*/ 79974 w 120656"/>
                    <a:gd name="connsiteY15" fmla="*/ 984766 h 1100593"/>
                    <a:gd name="connsiteX16" fmla="*/ 79974 w 120656"/>
                    <a:gd name="connsiteY16" fmla="*/ 596766 h 1100593"/>
                    <a:gd name="connsiteX17" fmla="*/ 79974 w 120656"/>
                    <a:gd name="connsiteY17" fmla="*/ 204447 h 1100593"/>
                    <a:gd name="connsiteX18" fmla="*/ 77680 w 120656"/>
                    <a:gd name="connsiteY18" fmla="*/ 192929 h 1100593"/>
                    <a:gd name="connsiteX19" fmla="*/ 73441 w 120656"/>
                    <a:gd name="connsiteY19" fmla="*/ 191500 h 1100593"/>
                    <a:gd name="connsiteX20" fmla="*/ 105879 w 120656"/>
                    <a:gd name="connsiteY20" fmla="*/ 191500 h 1100593"/>
                    <a:gd name="connsiteX21" fmla="*/ 119916 w 120656"/>
                    <a:gd name="connsiteY21" fmla="*/ 177463 h 1100593"/>
                    <a:gd name="connsiteX22" fmla="*/ 120636 w 120656"/>
                    <a:gd name="connsiteY22" fmla="*/ 96120 h 1100593"/>
                    <a:gd name="connsiteX23" fmla="*/ 120636 w 120656"/>
                    <a:gd name="connsiteY23" fmla="*/ 19096 h 1100593"/>
                    <a:gd name="connsiteX24" fmla="*/ 102279 w 120656"/>
                    <a:gd name="connsiteY24" fmla="*/ 19 h 110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20656" h="1100593">
                      <a:moveTo>
                        <a:pt x="102279" y="19"/>
                      </a:moveTo>
                      <a:cubicBezTo>
                        <a:pt x="75645" y="740"/>
                        <a:pt x="48651" y="740"/>
                        <a:pt x="22016" y="19"/>
                      </a:cubicBezTo>
                      <a:cubicBezTo>
                        <a:pt x="9059" y="-341"/>
                        <a:pt x="3660" y="4339"/>
                        <a:pt x="4020" y="17656"/>
                      </a:cubicBezTo>
                      <a:cubicBezTo>
                        <a:pt x="4740" y="43931"/>
                        <a:pt x="4020" y="70205"/>
                        <a:pt x="4020" y="96480"/>
                      </a:cubicBezTo>
                      <a:cubicBezTo>
                        <a:pt x="4379" y="123474"/>
                        <a:pt x="5100" y="150829"/>
                        <a:pt x="4379" y="177823"/>
                      </a:cubicBezTo>
                      <a:cubicBezTo>
                        <a:pt x="4020" y="188981"/>
                        <a:pt x="7979" y="191860"/>
                        <a:pt x="18417" y="191500"/>
                      </a:cubicBezTo>
                      <a:lnTo>
                        <a:pt x="57596" y="191500"/>
                      </a:lnTo>
                      <a:lnTo>
                        <a:pt x="52440" y="193064"/>
                      </a:lnTo>
                      <a:cubicBezTo>
                        <a:pt x="50191" y="195989"/>
                        <a:pt x="49741" y="200488"/>
                        <a:pt x="49741" y="206606"/>
                      </a:cubicBezTo>
                      <a:cubicBezTo>
                        <a:pt x="50100" y="462874"/>
                        <a:pt x="49741" y="719141"/>
                        <a:pt x="50100" y="975408"/>
                      </a:cubicBezTo>
                      <a:cubicBezTo>
                        <a:pt x="50100" y="987286"/>
                        <a:pt x="49381" y="995564"/>
                        <a:pt x="34624" y="997004"/>
                      </a:cubicBezTo>
                      <a:cubicBezTo>
                        <a:pt x="25266" y="997724"/>
                        <a:pt x="18067" y="1004562"/>
                        <a:pt x="11948" y="1011761"/>
                      </a:cubicBezTo>
                      <a:cubicBezTo>
                        <a:pt x="-5688" y="1033716"/>
                        <a:pt x="-3529" y="1068989"/>
                        <a:pt x="16627" y="1087705"/>
                      </a:cubicBezTo>
                      <a:cubicBezTo>
                        <a:pt x="36064" y="1105702"/>
                        <a:pt x="69897" y="1104622"/>
                        <a:pt x="88253" y="1085905"/>
                      </a:cubicBezTo>
                      <a:cubicBezTo>
                        <a:pt x="108048" y="1066109"/>
                        <a:pt x="109128" y="1029397"/>
                        <a:pt x="88613" y="1009241"/>
                      </a:cubicBezTo>
                      <a:cubicBezTo>
                        <a:pt x="81414" y="1001683"/>
                        <a:pt x="79974" y="994485"/>
                        <a:pt x="79974" y="984766"/>
                      </a:cubicBezTo>
                      <a:cubicBezTo>
                        <a:pt x="79974" y="855553"/>
                        <a:pt x="79974" y="725980"/>
                        <a:pt x="79974" y="596766"/>
                      </a:cubicBezTo>
                      <a:cubicBezTo>
                        <a:pt x="79974" y="466113"/>
                        <a:pt x="79974" y="335100"/>
                        <a:pt x="79974" y="204447"/>
                      </a:cubicBezTo>
                      <a:cubicBezTo>
                        <a:pt x="79974" y="199228"/>
                        <a:pt x="79614" y="195449"/>
                        <a:pt x="77680" y="192929"/>
                      </a:cubicBezTo>
                      <a:lnTo>
                        <a:pt x="73441" y="191500"/>
                      </a:lnTo>
                      <a:lnTo>
                        <a:pt x="105879" y="191500"/>
                      </a:lnTo>
                      <a:cubicBezTo>
                        <a:pt x="116677" y="191860"/>
                        <a:pt x="119916" y="188261"/>
                        <a:pt x="119916" y="177463"/>
                      </a:cubicBezTo>
                      <a:cubicBezTo>
                        <a:pt x="119916" y="150469"/>
                        <a:pt x="118116" y="123114"/>
                        <a:pt x="120636" y="96120"/>
                      </a:cubicBezTo>
                      <a:cubicBezTo>
                        <a:pt x="120636" y="70565"/>
                        <a:pt x="119916" y="45010"/>
                        <a:pt x="120636" y="19096"/>
                      </a:cubicBezTo>
                      <a:cubicBezTo>
                        <a:pt x="120995" y="5419"/>
                        <a:pt x="116677" y="-341"/>
                        <a:pt x="102279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7F5CF169-4163-13FB-AEBF-A8C101AD9623}"/>
                    </a:ext>
                  </a:extLst>
                </p:cNvPr>
                <p:cNvSpPr/>
                <p:nvPr/>
              </p:nvSpPr>
              <p:spPr>
                <a:xfrm flipH="1">
                  <a:off x="1405312" y="5139374"/>
                  <a:ext cx="689866" cy="864745"/>
                </a:xfrm>
                <a:custGeom>
                  <a:avLst/>
                  <a:gdLst>
                    <a:gd name="connsiteX0" fmla="*/ 50409 w 689866"/>
                    <a:gd name="connsiteY0" fmla="*/ 189897 h 864745"/>
                    <a:gd name="connsiteX1" fmla="*/ 42131 w 689866"/>
                    <a:gd name="connsiteY1" fmla="*/ 205149 h 864745"/>
                    <a:gd name="connsiteX2" fmla="*/ 42131 w 689866"/>
                    <a:gd name="connsiteY2" fmla="*/ 505687 h 864745"/>
                    <a:gd name="connsiteX3" fmla="*/ 41771 w 689866"/>
                    <a:gd name="connsiteY3" fmla="*/ 803346 h 864745"/>
                    <a:gd name="connsiteX4" fmla="*/ 59768 w 689866"/>
                    <a:gd name="connsiteY4" fmla="*/ 822062 h 864745"/>
                    <a:gd name="connsiteX5" fmla="*/ 571582 w 689866"/>
                    <a:gd name="connsiteY5" fmla="*/ 821702 h 864745"/>
                    <a:gd name="connsiteX6" fmla="*/ 591018 w 689866"/>
                    <a:gd name="connsiteY6" fmla="*/ 833580 h 864745"/>
                    <a:gd name="connsiteX7" fmla="*/ 648966 w 689866"/>
                    <a:gd name="connsiteY7" fmla="*/ 863814 h 864745"/>
                    <a:gd name="connsiteX8" fmla="*/ 689638 w 689866"/>
                    <a:gd name="connsiteY8" fmla="*/ 816663 h 864745"/>
                    <a:gd name="connsiteX9" fmla="*/ 656525 w 689866"/>
                    <a:gd name="connsiteY9" fmla="*/ 760874 h 864745"/>
                    <a:gd name="connsiteX10" fmla="*/ 595338 w 689866"/>
                    <a:gd name="connsiteY10" fmla="*/ 781390 h 864745"/>
                    <a:gd name="connsiteX11" fmla="*/ 575542 w 689866"/>
                    <a:gd name="connsiteY11" fmla="*/ 791828 h 864745"/>
                    <a:gd name="connsiteX12" fmla="*/ 88201 w 689866"/>
                    <a:gd name="connsiteY12" fmla="*/ 791828 h 864745"/>
                    <a:gd name="connsiteX13" fmla="*/ 71645 w 689866"/>
                    <a:gd name="connsiteY13" fmla="*/ 774552 h 864745"/>
                    <a:gd name="connsiteX14" fmla="*/ 72005 w 689866"/>
                    <a:gd name="connsiteY14" fmla="*/ 210187 h 864745"/>
                    <a:gd name="connsiteX15" fmla="*/ 72005 w 689866"/>
                    <a:gd name="connsiteY15" fmla="*/ 197230 h 864745"/>
                    <a:gd name="connsiteX16" fmla="*/ 68405 w 689866"/>
                    <a:gd name="connsiteY16" fmla="*/ 190031 h 864745"/>
                    <a:gd name="connsiteX17" fmla="*/ 50409 w 689866"/>
                    <a:gd name="connsiteY17" fmla="*/ 189897 h 864745"/>
                    <a:gd name="connsiteX18" fmla="*/ 100079 w 689866"/>
                    <a:gd name="connsiteY18" fmla="*/ 0 h 864745"/>
                    <a:gd name="connsiteX19" fmla="*/ 14057 w 689866"/>
                    <a:gd name="connsiteY19" fmla="*/ 0 h 864745"/>
                    <a:gd name="connsiteX20" fmla="*/ 19 w 689866"/>
                    <a:gd name="connsiteY20" fmla="*/ 14037 h 864745"/>
                    <a:gd name="connsiteX21" fmla="*/ 739 w 689866"/>
                    <a:gd name="connsiteY21" fmla="*/ 95381 h 864745"/>
                    <a:gd name="connsiteX22" fmla="*/ 2899 w 689866"/>
                    <a:gd name="connsiteY22" fmla="*/ 114097 h 864745"/>
                    <a:gd name="connsiteX23" fmla="*/ 2899 w 689866"/>
                    <a:gd name="connsiteY23" fmla="*/ 175284 h 864745"/>
                    <a:gd name="connsiteX24" fmla="*/ 16576 w 689866"/>
                    <a:gd name="connsiteY24" fmla="*/ 189321 h 864745"/>
                    <a:gd name="connsiteX25" fmla="*/ 112676 w 689866"/>
                    <a:gd name="connsiteY25" fmla="*/ 188601 h 864745"/>
                    <a:gd name="connsiteX26" fmla="*/ 114116 w 689866"/>
                    <a:gd name="connsiteY26" fmla="*/ 15477 h 864745"/>
                    <a:gd name="connsiteX27" fmla="*/ 100079 w 689866"/>
                    <a:gd name="connsiteY27" fmla="*/ 0 h 864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9866" h="864745">
                      <a:moveTo>
                        <a:pt x="50409" y="189897"/>
                      </a:moveTo>
                      <a:cubicBezTo>
                        <a:pt x="45460" y="192731"/>
                        <a:pt x="42131" y="198130"/>
                        <a:pt x="42131" y="205149"/>
                      </a:cubicBezTo>
                      <a:cubicBezTo>
                        <a:pt x="42131" y="305208"/>
                        <a:pt x="42131" y="405628"/>
                        <a:pt x="42131" y="505687"/>
                      </a:cubicBezTo>
                      <a:cubicBezTo>
                        <a:pt x="42131" y="605027"/>
                        <a:pt x="42491" y="704006"/>
                        <a:pt x="41771" y="803346"/>
                      </a:cubicBezTo>
                      <a:cubicBezTo>
                        <a:pt x="41771" y="817743"/>
                        <a:pt x="44650" y="822062"/>
                        <a:pt x="59768" y="822062"/>
                      </a:cubicBezTo>
                      <a:cubicBezTo>
                        <a:pt x="230372" y="821342"/>
                        <a:pt x="400977" y="821702"/>
                        <a:pt x="571582" y="821702"/>
                      </a:cubicBezTo>
                      <a:cubicBezTo>
                        <a:pt x="580940" y="821702"/>
                        <a:pt x="587059" y="822422"/>
                        <a:pt x="591018" y="833580"/>
                      </a:cubicBezTo>
                      <a:cubicBezTo>
                        <a:pt x="599296" y="857335"/>
                        <a:pt x="621972" y="868133"/>
                        <a:pt x="648966" y="863814"/>
                      </a:cubicBezTo>
                      <a:cubicBezTo>
                        <a:pt x="671282" y="860214"/>
                        <a:pt x="687478" y="841498"/>
                        <a:pt x="689638" y="816663"/>
                      </a:cubicBezTo>
                      <a:cubicBezTo>
                        <a:pt x="691798" y="790388"/>
                        <a:pt x="678480" y="768433"/>
                        <a:pt x="656525" y="760874"/>
                      </a:cubicBezTo>
                      <a:cubicBezTo>
                        <a:pt x="632770" y="752956"/>
                        <a:pt x="607215" y="760515"/>
                        <a:pt x="595338" y="781390"/>
                      </a:cubicBezTo>
                      <a:cubicBezTo>
                        <a:pt x="590298" y="790029"/>
                        <a:pt x="584899" y="791828"/>
                        <a:pt x="575542" y="791828"/>
                      </a:cubicBezTo>
                      <a:cubicBezTo>
                        <a:pt x="413215" y="791468"/>
                        <a:pt x="250888" y="791468"/>
                        <a:pt x="88201" y="791828"/>
                      </a:cubicBezTo>
                      <a:cubicBezTo>
                        <a:pt x="74164" y="791828"/>
                        <a:pt x="71645" y="787509"/>
                        <a:pt x="71645" y="774552"/>
                      </a:cubicBezTo>
                      <a:cubicBezTo>
                        <a:pt x="72005" y="586310"/>
                        <a:pt x="72005" y="398069"/>
                        <a:pt x="72005" y="210187"/>
                      </a:cubicBezTo>
                      <a:cubicBezTo>
                        <a:pt x="72005" y="205869"/>
                        <a:pt x="72005" y="201550"/>
                        <a:pt x="72005" y="197230"/>
                      </a:cubicBezTo>
                      <a:cubicBezTo>
                        <a:pt x="72005" y="194351"/>
                        <a:pt x="71645" y="191471"/>
                        <a:pt x="68405" y="190031"/>
                      </a:cubicBezTo>
                      <a:cubicBezTo>
                        <a:pt x="61927" y="186792"/>
                        <a:pt x="55358" y="187062"/>
                        <a:pt x="50409" y="189897"/>
                      </a:cubicBezTo>
                      <a:close/>
                      <a:moveTo>
                        <a:pt x="100079" y="0"/>
                      </a:moveTo>
                      <a:cubicBezTo>
                        <a:pt x="71285" y="360"/>
                        <a:pt x="42851" y="360"/>
                        <a:pt x="14057" y="0"/>
                      </a:cubicBezTo>
                      <a:cubicBezTo>
                        <a:pt x="4339" y="0"/>
                        <a:pt x="-341" y="4319"/>
                        <a:pt x="19" y="14037"/>
                      </a:cubicBezTo>
                      <a:cubicBezTo>
                        <a:pt x="379" y="41032"/>
                        <a:pt x="379" y="68386"/>
                        <a:pt x="739" y="95381"/>
                      </a:cubicBezTo>
                      <a:cubicBezTo>
                        <a:pt x="3618" y="101499"/>
                        <a:pt x="2899" y="107618"/>
                        <a:pt x="2899" y="114097"/>
                      </a:cubicBezTo>
                      <a:cubicBezTo>
                        <a:pt x="2899" y="134612"/>
                        <a:pt x="3259" y="154768"/>
                        <a:pt x="2899" y="175284"/>
                      </a:cubicBezTo>
                      <a:cubicBezTo>
                        <a:pt x="2899" y="185362"/>
                        <a:pt x="6498" y="189681"/>
                        <a:pt x="16576" y="189321"/>
                      </a:cubicBezTo>
                      <a:cubicBezTo>
                        <a:pt x="48609" y="188961"/>
                        <a:pt x="80643" y="188961"/>
                        <a:pt x="112676" y="188601"/>
                      </a:cubicBezTo>
                      <a:cubicBezTo>
                        <a:pt x="113036" y="131013"/>
                        <a:pt x="113396" y="73065"/>
                        <a:pt x="114116" y="15477"/>
                      </a:cubicBezTo>
                      <a:cubicBezTo>
                        <a:pt x="114116" y="5399"/>
                        <a:pt x="111237" y="0"/>
                        <a:pt x="100079" y="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DEE2FB20-5CA7-2ACC-8BAD-0F4C88FCD66F}"/>
                  </a:ext>
                </a:extLst>
              </p:cNvPr>
              <p:cNvGrpSpPr/>
              <p:nvPr userDrawn="1"/>
            </p:nvGrpSpPr>
            <p:grpSpPr>
              <a:xfrm>
                <a:off x="548226" y="1602802"/>
                <a:ext cx="944002" cy="3757883"/>
                <a:chOff x="655230" y="1602802"/>
                <a:chExt cx="944002" cy="3757883"/>
              </a:xfrm>
              <a:grpFill/>
            </p:grpSpPr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CD718FB8-ECFA-72F2-E063-6D7B91F8DFFA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005304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EEB1FBB8-4D01-6942-8046-AB97F6EF775E}"/>
                    </a:ext>
                  </a:extLst>
                </p:cNvPr>
                <p:cNvSpPr/>
                <p:nvPr userDrawn="1"/>
              </p:nvSpPr>
              <p:spPr>
                <a:xfrm flipH="1">
                  <a:off x="955830" y="4190397"/>
                  <a:ext cx="643402" cy="634359"/>
                </a:xfrm>
                <a:custGeom>
                  <a:avLst/>
                  <a:gdLst>
                    <a:gd name="connsiteX0" fmla="*/ 1129160 w 1181053"/>
                    <a:gd name="connsiteY0" fmla="*/ 979148 h 1164453"/>
                    <a:gd name="connsiteX1" fmla="*/ 1108019 w 1181053"/>
                    <a:gd name="connsiteY1" fmla="*/ 942810 h 1164453"/>
                    <a:gd name="connsiteX2" fmla="*/ 1109340 w 1181053"/>
                    <a:gd name="connsiteY2" fmla="*/ 104390 h 1164453"/>
                    <a:gd name="connsiteX3" fmla="*/ 1074984 w 1181053"/>
                    <a:gd name="connsiteY3" fmla="*/ 71355 h 1164453"/>
                    <a:gd name="connsiteX4" fmla="*/ 383898 w 1181053"/>
                    <a:gd name="connsiteY4" fmla="*/ 72016 h 1164453"/>
                    <a:gd name="connsiteX5" fmla="*/ 349542 w 1181053"/>
                    <a:gd name="connsiteY5" fmla="*/ 69373 h 1164453"/>
                    <a:gd name="connsiteX6" fmla="*/ 348221 w 1181053"/>
                    <a:gd name="connsiteY6" fmla="*/ 1321 h 1164453"/>
                    <a:gd name="connsiteX7" fmla="*/ 337650 w 1181053"/>
                    <a:gd name="connsiteY7" fmla="*/ 1982 h 1164453"/>
                    <a:gd name="connsiteX8" fmla="*/ 32409 w 1181053"/>
                    <a:gd name="connsiteY8" fmla="*/ 0 h 1164453"/>
                    <a:gd name="connsiteX9" fmla="*/ 35 w 1181053"/>
                    <a:gd name="connsiteY9" fmla="*/ 30392 h 1164453"/>
                    <a:gd name="connsiteX10" fmla="*/ 35 w 1181053"/>
                    <a:gd name="connsiteY10" fmla="*/ 180369 h 1164453"/>
                    <a:gd name="connsiteX11" fmla="*/ 29766 w 1181053"/>
                    <a:gd name="connsiteY11" fmla="*/ 210101 h 1164453"/>
                    <a:gd name="connsiteX12" fmla="*/ 177101 w 1181053"/>
                    <a:gd name="connsiteY12" fmla="*/ 210101 h 1164453"/>
                    <a:gd name="connsiteX13" fmla="*/ 292062 w 1181053"/>
                    <a:gd name="connsiteY13" fmla="*/ 209440 h 1164453"/>
                    <a:gd name="connsiteX14" fmla="*/ 349542 w 1181053"/>
                    <a:gd name="connsiteY14" fmla="*/ 147996 h 1164453"/>
                    <a:gd name="connsiteX15" fmla="*/ 381256 w 1181053"/>
                    <a:gd name="connsiteY15" fmla="*/ 146014 h 1164453"/>
                    <a:gd name="connsiteX16" fmla="*/ 1021467 w 1181053"/>
                    <a:gd name="connsiteY16" fmla="*/ 145353 h 1164453"/>
                    <a:gd name="connsiteX17" fmla="*/ 1054502 w 1181053"/>
                    <a:gd name="connsiteY17" fmla="*/ 177066 h 1164453"/>
                    <a:gd name="connsiteX18" fmla="*/ 1054502 w 1181053"/>
                    <a:gd name="connsiteY18" fmla="*/ 945453 h 1164453"/>
                    <a:gd name="connsiteX19" fmla="*/ 1032699 w 1181053"/>
                    <a:gd name="connsiteY19" fmla="*/ 985755 h 1164453"/>
                    <a:gd name="connsiteX20" fmla="*/ 997022 w 1181053"/>
                    <a:gd name="connsiteY20" fmla="*/ 1102037 h 1164453"/>
                    <a:gd name="connsiteX21" fmla="*/ 1094805 w 1181053"/>
                    <a:gd name="connsiteY21" fmla="*/ 1164142 h 1164453"/>
                    <a:gd name="connsiteX22" fmla="*/ 1178712 w 1181053"/>
                    <a:gd name="connsiteY22" fmla="*/ 1090145 h 1164453"/>
                    <a:gd name="connsiteX23" fmla="*/ 1129160 w 1181053"/>
                    <a:gd name="connsiteY23" fmla="*/ 979148 h 1164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181053" h="1164453">
                      <a:moveTo>
                        <a:pt x="1129160" y="979148"/>
                      </a:moveTo>
                      <a:cubicBezTo>
                        <a:pt x="1110001" y="971220"/>
                        <a:pt x="1108019" y="959988"/>
                        <a:pt x="1108019" y="942810"/>
                      </a:cubicBezTo>
                      <a:cubicBezTo>
                        <a:pt x="1108679" y="663337"/>
                        <a:pt x="1108019" y="383863"/>
                        <a:pt x="1109340" y="104390"/>
                      </a:cubicBezTo>
                      <a:cubicBezTo>
                        <a:pt x="1109340" y="75980"/>
                        <a:pt x="1100751" y="71355"/>
                        <a:pt x="1074984" y="71355"/>
                      </a:cubicBezTo>
                      <a:cubicBezTo>
                        <a:pt x="844402" y="72676"/>
                        <a:pt x="614480" y="72016"/>
                        <a:pt x="383898" y="72016"/>
                      </a:cubicBezTo>
                      <a:cubicBezTo>
                        <a:pt x="372666" y="72016"/>
                        <a:pt x="360774" y="73998"/>
                        <a:pt x="349542" y="69373"/>
                      </a:cubicBezTo>
                      <a:cubicBezTo>
                        <a:pt x="350863" y="46909"/>
                        <a:pt x="352845" y="23785"/>
                        <a:pt x="348221" y="1321"/>
                      </a:cubicBezTo>
                      <a:cubicBezTo>
                        <a:pt x="344917" y="1321"/>
                        <a:pt x="340953" y="1982"/>
                        <a:pt x="337650" y="1982"/>
                      </a:cubicBezTo>
                      <a:cubicBezTo>
                        <a:pt x="235903" y="1321"/>
                        <a:pt x="134156" y="1321"/>
                        <a:pt x="32409" y="0"/>
                      </a:cubicBezTo>
                      <a:cubicBezTo>
                        <a:pt x="9946" y="0"/>
                        <a:pt x="-626" y="5946"/>
                        <a:pt x="35" y="30392"/>
                      </a:cubicBezTo>
                      <a:cubicBezTo>
                        <a:pt x="1357" y="80605"/>
                        <a:pt x="1357" y="130157"/>
                        <a:pt x="35" y="180369"/>
                      </a:cubicBezTo>
                      <a:cubicBezTo>
                        <a:pt x="-626" y="202173"/>
                        <a:pt x="7964" y="210761"/>
                        <a:pt x="29766" y="210101"/>
                      </a:cubicBezTo>
                      <a:cubicBezTo>
                        <a:pt x="78658" y="209440"/>
                        <a:pt x="128210" y="210101"/>
                        <a:pt x="177101" y="210101"/>
                      </a:cubicBezTo>
                      <a:cubicBezTo>
                        <a:pt x="215421" y="210101"/>
                        <a:pt x="253741" y="209440"/>
                        <a:pt x="292062" y="209440"/>
                      </a:cubicBezTo>
                      <a:cubicBezTo>
                        <a:pt x="352845" y="209440"/>
                        <a:pt x="352845" y="209440"/>
                        <a:pt x="349542" y="147996"/>
                      </a:cubicBezTo>
                      <a:cubicBezTo>
                        <a:pt x="360113" y="147335"/>
                        <a:pt x="370684" y="146014"/>
                        <a:pt x="381256" y="146014"/>
                      </a:cubicBezTo>
                      <a:cubicBezTo>
                        <a:pt x="594660" y="146014"/>
                        <a:pt x="808063" y="146674"/>
                        <a:pt x="1021467" y="145353"/>
                      </a:cubicBezTo>
                      <a:cubicBezTo>
                        <a:pt x="1046574" y="145353"/>
                        <a:pt x="1054502" y="150638"/>
                        <a:pt x="1054502" y="177066"/>
                      </a:cubicBezTo>
                      <a:cubicBezTo>
                        <a:pt x="1053181" y="433415"/>
                        <a:pt x="1053842" y="689764"/>
                        <a:pt x="1054502" y="945453"/>
                      </a:cubicBezTo>
                      <a:cubicBezTo>
                        <a:pt x="1054502" y="964613"/>
                        <a:pt x="1049877" y="975184"/>
                        <a:pt x="1032699" y="985755"/>
                      </a:cubicBezTo>
                      <a:cubicBezTo>
                        <a:pt x="995701" y="1008219"/>
                        <a:pt x="982487" y="1057771"/>
                        <a:pt x="997022" y="1102037"/>
                      </a:cubicBezTo>
                      <a:cubicBezTo>
                        <a:pt x="1010897" y="1144322"/>
                        <a:pt x="1047895" y="1167446"/>
                        <a:pt x="1094805" y="1164142"/>
                      </a:cubicBezTo>
                      <a:cubicBezTo>
                        <a:pt x="1137089" y="1161499"/>
                        <a:pt x="1170784" y="1131768"/>
                        <a:pt x="1178712" y="1090145"/>
                      </a:cubicBezTo>
                      <a:cubicBezTo>
                        <a:pt x="1187962" y="1041914"/>
                        <a:pt x="1169463" y="996326"/>
                        <a:pt x="1129160" y="979148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0D2707FD-6A69-CC48-C7AB-044EA46E9318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9293" y="182091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B1AA6AA5-4E10-B00E-E7FD-7927CAE4331E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120766" y="2289790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5F7D1F90-68F1-C2DD-43AF-F1C80B5E377F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801796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60485D72-49ED-DD8B-AA8A-EF82169C4E30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6573" y="3025173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C7A4D6AD-5426-9D49-9510-4750C09AEE72}"/>
                    </a:ext>
                  </a:extLst>
                </p:cNvPr>
                <p:cNvSpPr/>
                <p:nvPr userDrawn="1"/>
              </p:nvSpPr>
              <p:spPr>
                <a:xfrm rot="5400000" flipH="1" flipV="1">
                  <a:off x="1069293" y="483074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2D26586D-D4EA-DF28-3E69-83D03D6EA367}"/>
                  </a:ext>
                </a:extLst>
              </p:cNvPr>
              <p:cNvGrpSpPr/>
              <p:nvPr userDrawn="1"/>
            </p:nvGrpSpPr>
            <p:grpSpPr>
              <a:xfrm>
                <a:off x="4782728" y="2208743"/>
                <a:ext cx="1206268" cy="3147897"/>
                <a:chOff x="4889732" y="2208743"/>
                <a:chExt cx="1206268" cy="3147897"/>
              </a:xfrm>
              <a:grpFill/>
            </p:grpSpPr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8179078E-C818-3AA4-ECF4-CD14C9F06BAC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408235"/>
                  <a:ext cx="1206268" cy="720041"/>
                </a:xfrm>
                <a:custGeom>
                  <a:avLst/>
                  <a:gdLst>
                    <a:gd name="connsiteX0" fmla="*/ 1864067 w 2214270"/>
                    <a:gd name="connsiteY0" fmla="*/ 1293985 h 1321734"/>
                    <a:gd name="connsiteX1" fmla="*/ 1891816 w 2214270"/>
                    <a:gd name="connsiteY1" fmla="*/ 1319752 h 1321734"/>
                    <a:gd name="connsiteX2" fmla="*/ 2041794 w 2214270"/>
                    <a:gd name="connsiteY2" fmla="*/ 1321734 h 1321734"/>
                    <a:gd name="connsiteX3" fmla="*/ 2185825 w 2214270"/>
                    <a:gd name="connsiteY3" fmla="*/ 1321074 h 1321734"/>
                    <a:gd name="connsiteX4" fmla="*/ 2214235 w 2214270"/>
                    <a:gd name="connsiteY4" fmla="*/ 1292663 h 1321734"/>
                    <a:gd name="connsiteX5" fmla="*/ 2214235 w 2214270"/>
                    <a:gd name="connsiteY5" fmla="*/ 1135418 h 1321734"/>
                    <a:gd name="connsiteX6" fmla="*/ 2185825 w 2214270"/>
                    <a:gd name="connsiteY6" fmla="*/ 1107009 h 1321734"/>
                    <a:gd name="connsiteX7" fmla="*/ 2041794 w 2214270"/>
                    <a:gd name="connsiteY7" fmla="*/ 1106348 h 1321734"/>
                    <a:gd name="connsiteX8" fmla="*/ 1908334 w 2214270"/>
                    <a:gd name="connsiteY8" fmla="*/ 1108330 h 1321734"/>
                    <a:gd name="connsiteX9" fmla="*/ 1866049 w 2214270"/>
                    <a:gd name="connsiteY9" fmla="*/ 1150614 h 1321734"/>
                    <a:gd name="connsiteX10" fmla="*/ 1834336 w 2214270"/>
                    <a:gd name="connsiteY10" fmla="*/ 1183649 h 1321734"/>
                    <a:gd name="connsiteX11" fmla="*/ 170710 w 2214270"/>
                    <a:gd name="connsiteY11" fmla="*/ 1183649 h 1321734"/>
                    <a:gd name="connsiteX12" fmla="*/ 139657 w 2214270"/>
                    <a:gd name="connsiteY12" fmla="*/ 1153257 h 1321734"/>
                    <a:gd name="connsiteX13" fmla="*/ 139657 w 2214270"/>
                    <a:gd name="connsiteY13" fmla="*/ 213090 h 1321734"/>
                    <a:gd name="connsiteX14" fmla="*/ 157496 w 2214270"/>
                    <a:gd name="connsiteY14" fmla="*/ 172127 h 1321734"/>
                    <a:gd name="connsiteX15" fmla="*/ 179959 w 2214270"/>
                    <a:gd name="connsiteY15" fmla="*/ 53863 h 1321734"/>
                    <a:gd name="connsiteX16" fmla="*/ 86801 w 2214270"/>
                    <a:gd name="connsiteY16" fmla="*/ 347 h 1321734"/>
                    <a:gd name="connsiteX17" fmla="*/ 3554 w 2214270"/>
                    <a:gd name="connsiteY17" fmla="*/ 71702 h 1321734"/>
                    <a:gd name="connsiteX18" fmla="*/ 44517 w 2214270"/>
                    <a:gd name="connsiteY18" fmla="*/ 181377 h 1321734"/>
                    <a:gd name="connsiteX19" fmla="*/ 66981 w 2214270"/>
                    <a:gd name="connsiteY19" fmla="*/ 223661 h 1321734"/>
                    <a:gd name="connsiteX20" fmla="*/ 66320 w 2214270"/>
                    <a:gd name="connsiteY20" fmla="*/ 1222630 h 1321734"/>
                    <a:gd name="connsiteX21" fmla="*/ 100676 w 2214270"/>
                    <a:gd name="connsiteY21" fmla="*/ 1256325 h 1321734"/>
                    <a:gd name="connsiteX22" fmla="*/ 1825747 w 2214270"/>
                    <a:gd name="connsiteY22" fmla="*/ 1255665 h 1321734"/>
                    <a:gd name="connsiteX23" fmla="*/ 1864067 w 2214270"/>
                    <a:gd name="connsiteY23" fmla="*/ 1293985 h 132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214270" h="1321734">
                      <a:moveTo>
                        <a:pt x="1864067" y="1293985"/>
                      </a:moveTo>
                      <a:cubicBezTo>
                        <a:pt x="1862746" y="1317109"/>
                        <a:pt x="1872656" y="1319752"/>
                        <a:pt x="1891816" y="1319752"/>
                      </a:cubicBezTo>
                      <a:cubicBezTo>
                        <a:pt x="1942029" y="1319752"/>
                        <a:pt x="1991581" y="1316449"/>
                        <a:pt x="2041794" y="1321734"/>
                      </a:cubicBezTo>
                      <a:cubicBezTo>
                        <a:pt x="2090024" y="1321734"/>
                        <a:pt x="2137595" y="1320413"/>
                        <a:pt x="2185825" y="1321074"/>
                      </a:cubicBezTo>
                      <a:cubicBezTo>
                        <a:pt x="2206307" y="1321074"/>
                        <a:pt x="2214235" y="1313145"/>
                        <a:pt x="2214235" y="1292663"/>
                      </a:cubicBezTo>
                      <a:cubicBezTo>
                        <a:pt x="2213574" y="1240469"/>
                        <a:pt x="2213574" y="1187613"/>
                        <a:pt x="2214235" y="1135418"/>
                      </a:cubicBezTo>
                      <a:cubicBezTo>
                        <a:pt x="2214896" y="1114276"/>
                        <a:pt x="2206307" y="1107009"/>
                        <a:pt x="2185825" y="1107009"/>
                      </a:cubicBezTo>
                      <a:cubicBezTo>
                        <a:pt x="2137595" y="1107669"/>
                        <a:pt x="2090024" y="1107009"/>
                        <a:pt x="2041794" y="1106348"/>
                      </a:cubicBezTo>
                      <a:cubicBezTo>
                        <a:pt x="1997527" y="1107009"/>
                        <a:pt x="1952600" y="1107669"/>
                        <a:pt x="1908334" y="1108330"/>
                      </a:cubicBezTo>
                      <a:cubicBezTo>
                        <a:pt x="1865389" y="1108330"/>
                        <a:pt x="1864067" y="1108330"/>
                        <a:pt x="1866049" y="1150614"/>
                      </a:cubicBezTo>
                      <a:cubicBezTo>
                        <a:pt x="1867371" y="1175721"/>
                        <a:pt x="1861425" y="1183649"/>
                        <a:pt x="1834336" y="1183649"/>
                      </a:cubicBezTo>
                      <a:cubicBezTo>
                        <a:pt x="1280014" y="1182988"/>
                        <a:pt x="725692" y="1182988"/>
                        <a:pt x="170710" y="1183649"/>
                      </a:cubicBezTo>
                      <a:cubicBezTo>
                        <a:pt x="146925" y="1183649"/>
                        <a:pt x="139657" y="1178364"/>
                        <a:pt x="139657" y="1153257"/>
                      </a:cubicBezTo>
                      <a:cubicBezTo>
                        <a:pt x="140318" y="840089"/>
                        <a:pt x="140318" y="526259"/>
                        <a:pt x="139657" y="213090"/>
                      </a:cubicBezTo>
                      <a:cubicBezTo>
                        <a:pt x="139657" y="195912"/>
                        <a:pt x="142960" y="184020"/>
                        <a:pt x="157496" y="172127"/>
                      </a:cubicBezTo>
                      <a:cubicBezTo>
                        <a:pt x="189870" y="145699"/>
                        <a:pt x="198459" y="94826"/>
                        <a:pt x="179959" y="53863"/>
                      </a:cubicBezTo>
                      <a:cubicBezTo>
                        <a:pt x="163442" y="17525"/>
                        <a:pt x="128425" y="-2957"/>
                        <a:pt x="86801" y="347"/>
                      </a:cubicBezTo>
                      <a:cubicBezTo>
                        <a:pt x="43856" y="3650"/>
                        <a:pt x="14786" y="28757"/>
                        <a:pt x="3554" y="71702"/>
                      </a:cubicBezTo>
                      <a:cubicBezTo>
                        <a:pt x="-7678" y="114647"/>
                        <a:pt x="8179" y="162217"/>
                        <a:pt x="44517" y="181377"/>
                      </a:cubicBezTo>
                      <a:cubicBezTo>
                        <a:pt x="64338" y="191948"/>
                        <a:pt x="66981" y="204501"/>
                        <a:pt x="66981" y="223661"/>
                      </a:cubicBezTo>
                      <a:cubicBezTo>
                        <a:pt x="66320" y="556651"/>
                        <a:pt x="66981" y="889641"/>
                        <a:pt x="66320" y="1222630"/>
                      </a:cubicBezTo>
                      <a:cubicBezTo>
                        <a:pt x="66320" y="1250379"/>
                        <a:pt x="73588" y="1256325"/>
                        <a:pt x="100676" y="1256325"/>
                      </a:cubicBezTo>
                      <a:cubicBezTo>
                        <a:pt x="675479" y="1255665"/>
                        <a:pt x="1250944" y="1255665"/>
                        <a:pt x="1825747" y="1255665"/>
                      </a:cubicBezTo>
                      <a:cubicBezTo>
                        <a:pt x="1864067" y="1256325"/>
                        <a:pt x="1866049" y="1256325"/>
                        <a:pt x="1864067" y="1293985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23AD0CFB-9BA9-13F2-C3C3-F39106EBFBD0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3803842"/>
                  <a:ext cx="862897" cy="590574"/>
                </a:xfrm>
                <a:custGeom>
                  <a:avLst/>
                  <a:gdLst>
                    <a:gd name="connsiteX0" fmla="*/ 162118 w 1583966"/>
                    <a:gd name="connsiteY0" fmla="*/ 885330 h 1084079"/>
                    <a:gd name="connsiteX1" fmla="*/ 162118 w 1583966"/>
                    <a:gd name="connsiteY1" fmla="*/ 156584 h 1084079"/>
                    <a:gd name="connsiteX2" fmla="*/ 154851 w 1583966"/>
                    <a:gd name="connsiteY2" fmla="*/ 110336 h 1084079"/>
                    <a:gd name="connsiteX3" fmla="*/ 166083 w 1583966"/>
                    <a:gd name="connsiteY3" fmla="*/ 108354 h 1084079"/>
                    <a:gd name="connsiteX4" fmla="*/ 1213282 w 1583966"/>
                    <a:gd name="connsiteY4" fmla="*/ 107693 h 1084079"/>
                    <a:gd name="connsiteX5" fmla="*/ 1235085 w 1583966"/>
                    <a:gd name="connsiteY5" fmla="*/ 130817 h 1084079"/>
                    <a:gd name="connsiteX6" fmla="*/ 1234424 w 1583966"/>
                    <a:gd name="connsiteY6" fmla="*/ 189619 h 1084079"/>
                    <a:gd name="connsiteX7" fmla="*/ 1255566 w 1583966"/>
                    <a:gd name="connsiteY7" fmla="*/ 210761 h 1084079"/>
                    <a:gd name="connsiteX8" fmla="*/ 1410829 w 1583966"/>
                    <a:gd name="connsiteY8" fmla="*/ 211422 h 1084079"/>
                    <a:gd name="connsiteX9" fmla="*/ 1555521 w 1583966"/>
                    <a:gd name="connsiteY9" fmla="*/ 210761 h 1084079"/>
                    <a:gd name="connsiteX10" fmla="*/ 1583931 w 1583966"/>
                    <a:gd name="connsiteY10" fmla="*/ 182351 h 1084079"/>
                    <a:gd name="connsiteX11" fmla="*/ 1583931 w 1583966"/>
                    <a:gd name="connsiteY11" fmla="*/ 29731 h 1084079"/>
                    <a:gd name="connsiteX12" fmla="*/ 1552878 w 1583966"/>
                    <a:gd name="connsiteY12" fmla="*/ 661 h 1084079"/>
                    <a:gd name="connsiteX13" fmla="*/ 1405544 w 1583966"/>
                    <a:gd name="connsiteY13" fmla="*/ 661 h 1084079"/>
                    <a:gd name="connsiteX14" fmla="*/ 1255566 w 1583966"/>
                    <a:gd name="connsiteY14" fmla="*/ 0 h 1084079"/>
                    <a:gd name="connsiteX15" fmla="*/ 1234424 w 1583966"/>
                    <a:gd name="connsiteY15" fmla="*/ 20481 h 1084079"/>
                    <a:gd name="connsiteX16" fmla="*/ 1200729 w 1583966"/>
                    <a:gd name="connsiteY16" fmla="*/ 53516 h 1084079"/>
                    <a:gd name="connsiteX17" fmla="*/ 158815 w 1583966"/>
                    <a:gd name="connsiteY17" fmla="*/ 52855 h 1084079"/>
                    <a:gd name="connsiteX18" fmla="*/ 89442 w 1583966"/>
                    <a:gd name="connsiteY18" fmla="*/ 122228 h 1084079"/>
                    <a:gd name="connsiteX19" fmla="*/ 89442 w 1583966"/>
                    <a:gd name="connsiteY19" fmla="*/ 861544 h 1084079"/>
                    <a:gd name="connsiteX20" fmla="*/ 66318 w 1583966"/>
                    <a:gd name="connsiteY20" fmla="*/ 893918 h 1084079"/>
                    <a:gd name="connsiteX21" fmla="*/ 17427 w 1583966"/>
                    <a:gd name="connsiteY21" fmla="*/ 928935 h 1084079"/>
                    <a:gd name="connsiteX22" fmla="*/ 31301 w 1583966"/>
                    <a:gd name="connsiteY22" fmla="*/ 1061074 h 1084079"/>
                    <a:gd name="connsiteX23" fmla="*/ 155512 w 1583966"/>
                    <a:gd name="connsiteY23" fmla="*/ 1064377 h 1084079"/>
                    <a:gd name="connsiteX24" fmla="*/ 175993 w 1583966"/>
                    <a:gd name="connsiteY24" fmla="*/ 932900 h 1084079"/>
                    <a:gd name="connsiteX25" fmla="*/ 162118 w 1583966"/>
                    <a:gd name="connsiteY25" fmla="*/ 885330 h 1084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583966" h="1084079">
                      <a:moveTo>
                        <a:pt x="162118" y="885330"/>
                      </a:moveTo>
                      <a:cubicBezTo>
                        <a:pt x="162118" y="642194"/>
                        <a:pt x="162118" y="399720"/>
                        <a:pt x="162118" y="156584"/>
                      </a:cubicBezTo>
                      <a:cubicBezTo>
                        <a:pt x="162118" y="141388"/>
                        <a:pt x="163440" y="125532"/>
                        <a:pt x="154851" y="110336"/>
                      </a:cubicBezTo>
                      <a:cubicBezTo>
                        <a:pt x="160797" y="109675"/>
                        <a:pt x="163440" y="108354"/>
                        <a:pt x="166083" y="108354"/>
                      </a:cubicBezTo>
                      <a:cubicBezTo>
                        <a:pt x="514929" y="108354"/>
                        <a:pt x="864436" y="108354"/>
                        <a:pt x="1213282" y="107693"/>
                      </a:cubicBezTo>
                      <a:cubicBezTo>
                        <a:pt x="1231782" y="107693"/>
                        <a:pt x="1235746" y="114960"/>
                        <a:pt x="1235085" y="130817"/>
                      </a:cubicBezTo>
                      <a:cubicBezTo>
                        <a:pt x="1233764" y="150638"/>
                        <a:pt x="1235746" y="170459"/>
                        <a:pt x="1234424" y="189619"/>
                      </a:cubicBezTo>
                      <a:cubicBezTo>
                        <a:pt x="1233103" y="206137"/>
                        <a:pt x="1238388" y="211422"/>
                        <a:pt x="1255566" y="210761"/>
                      </a:cubicBezTo>
                      <a:cubicBezTo>
                        <a:pt x="1307101" y="210101"/>
                        <a:pt x="1359295" y="210761"/>
                        <a:pt x="1410829" y="211422"/>
                      </a:cubicBezTo>
                      <a:cubicBezTo>
                        <a:pt x="1459060" y="211422"/>
                        <a:pt x="1507291" y="210101"/>
                        <a:pt x="1555521" y="210761"/>
                      </a:cubicBezTo>
                      <a:cubicBezTo>
                        <a:pt x="1576003" y="210761"/>
                        <a:pt x="1584592" y="203494"/>
                        <a:pt x="1583931" y="182351"/>
                      </a:cubicBezTo>
                      <a:cubicBezTo>
                        <a:pt x="1583270" y="131478"/>
                        <a:pt x="1582610" y="80605"/>
                        <a:pt x="1583931" y="29731"/>
                      </a:cubicBezTo>
                      <a:cubicBezTo>
                        <a:pt x="1584592" y="6607"/>
                        <a:pt x="1574021" y="661"/>
                        <a:pt x="1552878" y="661"/>
                      </a:cubicBezTo>
                      <a:cubicBezTo>
                        <a:pt x="1503987" y="1321"/>
                        <a:pt x="1454435" y="661"/>
                        <a:pt x="1405544" y="661"/>
                      </a:cubicBezTo>
                      <a:cubicBezTo>
                        <a:pt x="1355331" y="661"/>
                        <a:pt x="1305779" y="661"/>
                        <a:pt x="1255566" y="0"/>
                      </a:cubicBezTo>
                      <a:cubicBezTo>
                        <a:pt x="1239710" y="0"/>
                        <a:pt x="1231121" y="3964"/>
                        <a:pt x="1234424" y="20481"/>
                      </a:cubicBezTo>
                      <a:cubicBezTo>
                        <a:pt x="1240370" y="49552"/>
                        <a:pt x="1225835" y="53516"/>
                        <a:pt x="1200729" y="53516"/>
                      </a:cubicBezTo>
                      <a:cubicBezTo>
                        <a:pt x="853204" y="52855"/>
                        <a:pt x="506340" y="52855"/>
                        <a:pt x="158815" y="52855"/>
                      </a:cubicBezTo>
                      <a:cubicBezTo>
                        <a:pt x="113888" y="52855"/>
                        <a:pt x="89442" y="77301"/>
                        <a:pt x="89442" y="122228"/>
                      </a:cubicBezTo>
                      <a:cubicBezTo>
                        <a:pt x="89442" y="368667"/>
                        <a:pt x="89442" y="615106"/>
                        <a:pt x="89442" y="861544"/>
                      </a:cubicBezTo>
                      <a:cubicBezTo>
                        <a:pt x="89442" y="879383"/>
                        <a:pt x="88121" y="891276"/>
                        <a:pt x="66318" y="893918"/>
                      </a:cubicBezTo>
                      <a:cubicBezTo>
                        <a:pt x="45176" y="896561"/>
                        <a:pt x="29319" y="911096"/>
                        <a:pt x="17427" y="928935"/>
                      </a:cubicBezTo>
                      <a:cubicBezTo>
                        <a:pt x="-10323" y="970559"/>
                        <a:pt x="-4376" y="1029361"/>
                        <a:pt x="31301" y="1061074"/>
                      </a:cubicBezTo>
                      <a:cubicBezTo>
                        <a:pt x="63675" y="1090145"/>
                        <a:pt x="120495" y="1092127"/>
                        <a:pt x="155512" y="1064377"/>
                      </a:cubicBezTo>
                      <a:cubicBezTo>
                        <a:pt x="192510" y="1034646"/>
                        <a:pt x="202421" y="975845"/>
                        <a:pt x="175993" y="932900"/>
                      </a:cubicBezTo>
                      <a:cubicBezTo>
                        <a:pt x="164761" y="919025"/>
                        <a:pt x="162118" y="903168"/>
                        <a:pt x="162118" y="8853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531BCD14-916D-62D5-4579-C127830FE95E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618015"/>
                  <a:ext cx="898091" cy="123739"/>
                </a:xfrm>
                <a:custGeom>
                  <a:avLst/>
                  <a:gdLst>
                    <a:gd name="connsiteX0" fmla="*/ 66839 w 1648569"/>
                    <a:gd name="connsiteY0" fmla="*/ 192784 h 227140"/>
                    <a:gd name="connsiteX1" fmla="*/ 173872 w 1648569"/>
                    <a:gd name="connsiteY1" fmla="*/ 153142 h 227140"/>
                    <a:gd name="connsiteX2" fmla="*/ 215496 w 1648569"/>
                    <a:gd name="connsiteY2" fmla="*/ 130679 h 227140"/>
                    <a:gd name="connsiteX3" fmla="*/ 1265338 w 1648569"/>
                    <a:gd name="connsiteY3" fmla="*/ 130679 h 227140"/>
                    <a:gd name="connsiteX4" fmla="*/ 1283837 w 1648569"/>
                    <a:gd name="connsiteY4" fmla="*/ 130679 h 227140"/>
                    <a:gd name="connsiteX5" fmla="*/ 1299694 w 1648569"/>
                    <a:gd name="connsiteY5" fmla="*/ 146535 h 227140"/>
                    <a:gd name="connsiteX6" fmla="*/ 1299694 w 1648569"/>
                    <a:gd name="connsiteY6" fmla="*/ 165035 h 227140"/>
                    <a:gd name="connsiteX7" fmla="*/ 1362460 w 1648569"/>
                    <a:gd name="connsiteY7" fmla="*/ 226479 h 227140"/>
                    <a:gd name="connsiteX8" fmla="*/ 1474778 w 1648569"/>
                    <a:gd name="connsiteY8" fmla="*/ 227140 h 227140"/>
                    <a:gd name="connsiteX9" fmla="*/ 1618809 w 1648569"/>
                    <a:gd name="connsiteY9" fmla="*/ 226479 h 227140"/>
                    <a:gd name="connsiteX10" fmla="*/ 1648540 w 1648569"/>
                    <a:gd name="connsiteY10" fmla="*/ 196748 h 227140"/>
                    <a:gd name="connsiteX11" fmla="*/ 1648540 w 1648569"/>
                    <a:gd name="connsiteY11" fmla="*/ 47431 h 227140"/>
                    <a:gd name="connsiteX12" fmla="*/ 1616827 w 1648569"/>
                    <a:gd name="connsiteY12" fmla="*/ 17040 h 227140"/>
                    <a:gd name="connsiteX13" fmla="*/ 1475438 w 1648569"/>
                    <a:gd name="connsiteY13" fmla="*/ 16379 h 227140"/>
                    <a:gd name="connsiteX14" fmla="*/ 1320175 w 1648569"/>
                    <a:gd name="connsiteY14" fmla="*/ 17040 h 227140"/>
                    <a:gd name="connsiteX15" fmla="*/ 1300355 w 1648569"/>
                    <a:gd name="connsiteY15" fmla="*/ 30253 h 227140"/>
                    <a:gd name="connsiteX16" fmla="*/ 1267980 w 1648569"/>
                    <a:gd name="connsiteY16" fmla="*/ 59324 h 227140"/>
                    <a:gd name="connsiteX17" fmla="*/ 212853 w 1648569"/>
                    <a:gd name="connsiteY17" fmla="*/ 59324 h 227140"/>
                    <a:gd name="connsiteX18" fmla="*/ 169908 w 1648569"/>
                    <a:gd name="connsiteY18" fmla="*/ 36860 h 227140"/>
                    <a:gd name="connsiteX19" fmla="*/ 62215 w 1648569"/>
                    <a:gd name="connsiteY19" fmla="*/ 5808 h 227140"/>
                    <a:gd name="connsiteX20" fmla="*/ 109 w 1648569"/>
                    <a:gd name="connsiteY20" fmla="*/ 102269 h 227140"/>
                    <a:gd name="connsiteX21" fmla="*/ 66839 w 1648569"/>
                    <a:gd name="connsiteY21" fmla="*/ 192784 h 22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648569" h="227140">
                      <a:moveTo>
                        <a:pt x="66839" y="192784"/>
                      </a:moveTo>
                      <a:cubicBezTo>
                        <a:pt x="109785" y="204676"/>
                        <a:pt x="154712" y="190141"/>
                        <a:pt x="173872" y="153142"/>
                      </a:cubicBezTo>
                      <a:cubicBezTo>
                        <a:pt x="184443" y="133982"/>
                        <a:pt x="196335" y="130679"/>
                        <a:pt x="215496" y="130679"/>
                      </a:cubicBezTo>
                      <a:cubicBezTo>
                        <a:pt x="565663" y="131339"/>
                        <a:pt x="915170" y="130679"/>
                        <a:pt x="1265338" y="130679"/>
                      </a:cubicBezTo>
                      <a:cubicBezTo>
                        <a:pt x="1271284" y="130679"/>
                        <a:pt x="1277891" y="131339"/>
                        <a:pt x="1283837" y="130679"/>
                      </a:cubicBezTo>
                      <a:cubicBezTo>
                        <a:pt x="1295069" y="130018"/>
                        <a:pt x="1300355" y="134643"/>
                        <a:pt x="1299694" y="146535"/>
                      </a:cubicBezTo>
                      <a:cubicBezTo>
                        <a:pt x="1299033" y="152482"/>
                        <a:pt x="1299694" y="159089"/>
                        <a:pt x="1299694" y="165035"/>
                      </a:cubicBezTo>
                      <a:cubicBezTo>
                        <a:pt x="1299694" y="226479"/>
                        <a:pt x="1299694" y="226479"/>
                        <a:pt x="1362460" y="226479"/>
                      </a:cubicBezTo>
                      <a:cubicBezTo>
                        <a:pt x="1400119" y="226479"/>
                        <a:pt x="1437118" y="227140"/>
                        <a:pt x="1474778" y="227140"/>
                      </a:cubicBezTo>
                      <a:cubicBezTo>
                        <a:pt x="1523008" y="226479"/>
                        <a:pt x="1571239" y="225819"/>
                        <a:pt x="1618809" y="226479"/>
                      </a:cubicBezTo>
                      <a:cubicBezTo>
                        <a:pt x="1641272" y="227140"/>
                        <a:pt x="1648540" y="217890"/>
                        <a:pt x="1648540" y="196748"/>
                      </a:cubicBezTo>
                      <a:cubicBezTo>
                        <a:pt x="1647879" y="147196"/>
                        <a:pt x="1647219" y="96983"/>
                        <a:pt x="1648540" y="47431"/>
                      </a:cubicBezTo>
                      <a:cubicBezTo>
                        <a:pt x="1649201" y="22986"/>
                        <a:pt x="1638630" y="17040"/>
                        <a:pt x="1616827" y="17040"/>
                      </a:cubicBezTo>
                      <a:cubicBezTo>
                        <a:pt x="1569918" y="17700"/>
                        <a:pt x="1522348" y="16379"/>
                        <a:pt x="1475438" y="16379"/>
                      </a:cubicBezTo>
                      <a:cubicBezTo>
                        <a:pt x="1423904" y="16379"/>
                        <a:pt x="1371709" y="17040"/>
                        <a:pt x="1320175" y="17040"/>
                      </a:cubicBezTo>
                      <a:cubicBezTo>
                        <a:pt x="1310926" y="17040"/>
                        <a:pt x="1297712" y="13736"/>
                        <a:pt x="1300355" y="30253"/>
                      </a:cubicBezTo>
                      <a:cubicBezTo>
                        <a:pt x="1304979" y="58002"/>
                        <a:pt x="1289123" y="59324"/>
                        <a:pt x="1267980" y="59324"/>
                      </a:cubicBezTo>
                      <a:cubicBezTo>
                        <a:pt x="916492" y="58663"/>
                        <a:pt x="564342" y="58663"/>
                        <a:pt x="212853" y="59324"/>
                      </a:cubicBezTo>
                      <a:cubicBezTo>
                        <a:pt x="193032" y="59324"/>
                        <a:pt x="181140" y="54699"/>
                        <a:pt x="169908" y="36860"/>
                      </a:cubicBezTo>
                      <a:cubicBezTo>
                        <a:pt x="148105" y="3165"/>
                        <a:pt x="102517" y="-8067"/>
                        <a:pt x="62215" y="5808"/>
                      </a:cubicBezTo>
                      <a:cubicBezTo>
                        <a:pt x="23234" y="19022"/>
                        <a:pt x="-1873" y="57342"/>
                        <a:pt x="109" y="102269"/>
                      </a:cubicBezTo>
                      <a:cubicBezTo>
                        <a:pt x="1431" y="146535"/>
                        <a:pt x="28519" y="182213"/>
                        <a:pt x="66839" y="19278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4739AC5C-7E7F-3971-71AF-E830ADEADA46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220874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90BD5EB4-6E3C-9E5C-24EF-1817FC5C49F9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671618" y="4826701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2909BF6E-CA41-4163-BD3D-65B3B0AB0D65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871004" y="4236381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A97960AD-5FB8-9B29-69FC-A7A5D02A08A2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341909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C963CFF6-E42A-23AE-0AC0-9898B6B39705}"/>
                </a:ext>
              </a:extLst>
            </p:cNvPr>
            <p:cNvSpPr/>
            <p:nvPr/>
          </p:nvSpPr>
          <p:spPr>
            <a:xfrm>
              <a:off x="962956" y="2350941"/>
              <a:ext cx="2257466" cy="2151366"/>
            </a:xfrm>
            <a:prstGeom prst="roundRect">
              <a:avLst/>
            </a:prstGeom>
            <a:solidFill>
              <a:schemeClr val="bg1">
                <a:alpha val="9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46A1B7D1-C3BB-7849-B86D-EEC9466D09C1}"/>
              </a:ext>
            </a:extLst>
          </p:cNvPr>
          <p:cNvSpPr txBox="1"/>
          <p:nvPr/>
        </p:nvSpPr>
        <p:spPr>
          <a:xfrm>
            <a:off x="1190457" y="3102534"/>
            <a:ext cx="158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ATM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79AA5B2-23F5-550C-F641-201FE1A41AF4}"/>
              </a:ext>
            </a:extLst>
          </p:cNvPr>
          <p:cNvSpPr txBox="1"/>
          <p:nvPr/>
        </p:nvSpPr>
        <p:spPr>
          <a:xfrm>
            <a:off x="-4236966" y="241477"/>
            <a:ext cx="12192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+mj-lt"/>
                <a:cs typeface="Arial"/>
              </a:rPr>
              <a:t>Modules</a:t>
            </a:r>
            <a:endParaRPr lang="en-US" altLang="ko-KR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340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00ABDC1-E7DC-3A48-FA4A-50F2F84CF883}"/>
              </a:ext>
            </a:extLst>
          </p:cNvPr>
          <p:cNvGrpSpPr/>
          <p:nvPr/>
        </p:nvGrpSpPr>
        <p:grpSpPr>
          <a:xfrm>
            <a:off x="78579" y="1177405"/>
            <a:ext cx="4030770" cy="4478656"/>
            <a:chOff x="159265" y="1189672"/>
            <a:chExt cx="4030770" cy="447865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489FE3-2636-E105-E235-3A7ACCE0619C}"/>
                </a:ext>
              </a:extLst>
            </p:cNvPr>
            <p:cNvGrpSpPr/>
            <p:nvPr/>
          </p:nvGrpSpPr>
          <p:grpSpPr>
            <a:xfrm>
              <a:off x="159265" y="1189672"/>
              <a:ext cx="4030770" cy="4478656"/>
              <a:chOff x="548226" y="342079"/>
              <a:chExt cx="5440770" cy="6257605"/>
            </a:xfrm>
            <a:solidFill>
              <a:srgbClr val="0AA6ED"/>
            </a:solidFill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F3329EA-34CD-559A-2A69-D8C07FEFFD40}"/>
                  </a:ext>
                </a:extLst>
              </p:cNvPr>
              <p:cNvSpPr/>
              <p:nvPr userDrawn="1"/>
            </p:nvSpPr>
            <p:spPr>
              <a:xfrm>
                <a:off x="1417714" y="1769386"/>
                <a:ext cx="3472774" cy="3472774"/>
              </a:xfrm>
              <a:prstGeom prst="roundRect">
                <a:avLst>
                  <a:gd name="adj" fmla="val 51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A754B70-4928-C0CD-6C18-5DCD09409BFA}"/>
                  </a:ext>
                </a:extLst>
              </p:cNvPr>
              <p:cNvGrpSpPr/>
              <p:nvPr userDrawn="1"/>
            </p:nvGrpSpPr>
            <p:grpSpPr>
              <a:xfrm>
                <a:off x="1266074" y="342079"/>
                <a:ext cx="3753546" cy="1535752"/>
                <a:chOff x="1373078" y="342079"/>
                <a:chExt cx="3753546" cy="1535752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E58FD51D-4218-BFC1-6BDA-5AD273DECDED}"/>
                    </a:ext>
                  </a:extLst>
                </p:cNvPr>
                <p:cNvSpPr/>
                <p:nvPr/>
              </p:nvSpPr>
              <p:spPr>
                <a:xfrm flipH="1">
                  <a:off x="1945338" y="395212"/>
                  <a:ext cx="546385" cy="1482619"/>
                </a:xfrm>
                <a:custGeom>
                  <a:avLst/>
                  <a:gdLst>
                    <a:gd name="connsiteX0" fmla="*/ 172666 w 1002965"/>
                    <a:gd name="connsiteY0" fmla="*/ 2721517 h 2721551"/>
                    <a:gd name="connsiteX1" fmla="*/ 216272 w 1002965"/>
                    <a:gd name="connsiteY1" fmla="*/ 2678572 h 2721551"/>
                    <a:gd name="connsiteX2" fmla="*/ 210986 w 1002965"/>
                    <a:gd name="connsiteY2" fmla="*/ 2373992 h 2721551"/>
                    <a:gd name="connsiteX3" fmla="*/ 201076 w 1002965"/>
                    <a:gd name="connsiteY3" fmla="*/ 2371349 h 2721551"/>
                    <a:gd name="connsiteX4" fmla="*/ 163416 w 1002965"/>
                    <a:gd name="connsiteY4" fmla="*/ 2332368 h 2721551"/>
                    <a:gd name="connsiteX5" fmla="*/ 163416 w 1002965"/>
                    <a:gd name="connsiteY5" fmla="*/ 711687 h 2721551"/>
                    <a:gd name="connsiteX6" fmla="*/ 199754 w 1002965"/>
                    <a:gd name="connsiteY6" fmla="*/ 674027 h 2721551"/>
                    <a:gd name="connsiteX7" fmla="*/ 909339 w 1002965"/>
                    <a:gd name="connsiteY7" fmla="*/ 674688 h 2721551"/>
                    <a:gd name="connsiteX8" fmla="*/ 943035 w 1002965"/>
                    <a:gd name="connsiteY8" fmla="*/ 639671 h 2721551"/>
                    <a:gd name="connsiteX9" fmla="*/ 941053 w 1002965"/>
                    <a:gd name="connsiteY9" fmla="*/ 222113 h 2721551"/>
                    <a:gd name="connsiteX10" fmla="*/ 964177 w 1002965"/>
                    <a:gd name="connsiteY10" fmla="*/ 176525 h 2721551"/>
                    <a:gd name="connsiteX11" fmla="*/ 995229 w 1002965"/>
                    <a:gd name="connsiteY11" fmla="*/ 58921 h 2721551"/>
                    <a:gd name="connsiteX12" fmla="*/ 894804 w 1002965"/>
                    <a:gd name="connsiteY12" fmla="*/ 780 h 2721551"/>
                    <a:gd name="connsiteX13" fmla="*/ 813538 w 1002965"/>
                    <a:gd name="connsiteY13" fmla="*/ 80724 h 2721551"/>
                    <a:gd name="connsiteX14" fmla="*/ 867055 w 1002965"/>
                    <a:gd name="connsiteY14" fmla="*/ 187096 h 2721551"/>
                    <a:gd name="connsiteX15" fmla="*/ 886876 w 1002965"/>
                    <a:gd name="connsiteY15" fmla="*/ 218809 h 2721551"/>
                    <a:gd name="connsiteX16" fmla="*/ 886876 w 1002965"/>
                    <a:gd name="connsiteY16" fmla="*/ 590780 h 2721551"/>
                    <a:gd name="connsiteX17" fmla="*/ 857144 w 1002965"/>
                    <a:gd name="connsiteY17" fmla="*/ 619850 h 2721551"/>
                    <a:gd name="connsiteX18" fmla="*/ 123114 w 1002965"/>
                    <a:gd name="connsiteY18" fmla="*/ 617208 h 2721551"/>
                    <a:gd name="connsiteX19" fmla="*/ 88758 w 1002965"/>
                    <a:gd name="connsiteY19" fmla="*/ 650242 h 2721551"/>
                    <a:gd name="connsiteX20" fmla="*/ 89418 w 1002965"/>
                    <a:gd name="connsiteY20" fmla="*/ 2329726 h 2721551"/>
                    <a:gd name="connsiteX21" fmla="*/ 89418 w 1002965"/>
                    <a:gd name="connsiteY21" fmla="*/ 2353511 h 2721551"/>
                    <a:gd name="connsiteX22" fmla="*/ 72240 w 1002965"/>
                    <a:gd name="connsiteY22" fmla="*/ 2370689 h 2721551"/>
                    <a:gd name="connsiteX23" fmla="*/ 5510 w 1002965"/>
                    <a:gd name="connsiteY23" fmla="*/ 2372671 h 2721551"/>
                    <a:gd name="connsiteX24" fmla="*/ 6171 w 1002965"/>
                    <a:gd name="connsiteY24" fmla="*/ 2388527 h 2721551"/>
                    <a:gd name="connsiteX25" fmla="*/ 225 w 1002965"/>
                    <a:gd name="connsiteY25" fmla="*/ 2687822 h 2721551"/>
                    <a:gd name="connsiteX26" fmla="*/ 34581 w 1002965"/>
                    <a:gd name="connsiteY26" fmla="*/ 2721517 h 2721551"/>
                    <a:gd name="connsiteX27" fmla="*/ 172666 w 1002965"/>
                    <a:gd name="connsiteY27" fmla="*/ 2721517 h 2721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02965" h="2721551">
                      <a:moveTo>
                        <a:pt x="172666" y="2721517"/>
                      </a:moveTo>
                      <a:cubicBezTo>
                        <a:pt x="215611" y="2721517"/>
                        <a:pt x="215611" y="2720856"/>
                        <a:pt x="216272" y="2678572"/>
                      </a:cubicBezTo>
                      <a:cubicBezTo>
                        <a:pt x="217593" y="2576825"/>
                        <a:pt x="205040" y="2475739"/>
                        <a:pt x="210986" y="2373992"/>
                      </a:cubicBezTo>
                      <a:cubicBezTo>
                        <a:pt x="207683" y="2373331"/>
                        <a:pt x="204379" y="2371349"/>
                        <a:pt x="201076" y="2371349"/>
                      </a:cubicBezTo>
                      <a:cubicBezTo>
                        <a:pt x="163416" y="2368707"/>
                        <a:pt x="163416" y="2369367"/>
                        <a:pt x="163416" y="2332368"/>
                      </a:cubicBezTo>
                      <a:cubicBezTo>
                        <a:pt x="163416" y="1791921"/>
                        <a:pt x="163416" y="1252134"/>
                        <a:pt x="163416" y="711687"/>
                      </a:cubicBezTo>
                      <a:cubicBezTo>
                        <a:pt x="163416" y="669402"/>
                        <a:pt x="157470" y="674027"/>
                        <a:pt x="199754" y="674027"/>
                      </a:cubicBezTo>
                      <a:cubicBezTo>
                        <a:pt x="436282" y="674027"/>
                        <a:pt x="672811" y="674688"/>
                        <a:pt x="909339" y="674688"/>
                      </a:cubicBezTo>
                      <a:cubicBezTo>
                        <a:pt x="943695" y="674688"/>
                        <a:pt x="943695" y="674688"/>
                        <a:pt x="943035" y="639671"/>
                      </a:cubicBezTo>
                      <a:cubicBezTo>
                        <a:pt x="942374" y="500265"/>
                        <a:pt x="942374" y="360858"/>
                        <a:pt x="941053" y="222113"/>
                      </a:cubicBezTo>
                      <a:cubicBezTo>
                        <a:pt x="941053" y="201631"/>
                        <a:pt x="945017" y="188417"/>
                        <a:pt x="964177" y="176525"/>
                      </a:cubicBezTo>
                      <a:cubicBezTo>
                        <a:pt x="1000515" y="153401"/>
                        <a:pt x="1012407" y="102527"/>
                        <a:pt x="995229" y="58921"/>
                      </a:cubicBezTo>
                      <a:cubicBezTo>
                        <a:pt x="979373" y="17298"/>
                        <a:pt x="941713" y="-4505"/>
                        <a:pt x="894804" y="780"/>
                      </a:cubicBezTo>
                      <a:cubicBezTo>
                        <a:pt x="851859" y="5405"/>
                        <a:pt x="822128" y="34476"/>
                        <a:pt x="813538" y="80724"/>
                      </a:cubicBezTo>
                      <a:cubicBezTo>
                        <a:pt x="805610" y="125651"/>
                        <a:pt x="826752" y="169918"/>
                        <a:pt x="867055" y="187096"/>
                      </a:cubicBezTo>
                      <a:cubicBezTo>
                        <a:pt x="883572" y="193703"/>
                        <a:pt x="886876" y="202292"/>
                        <a:pt x="886876" y="218809"/>
                      </a:cubicBezTo>
                      <a:cubicBezTo>
                        <a:pt x="886215" y="343020"/>
                        <a:pt x="885554" y="467230"/>
                        <a:pt x="886876" y="590780"/>
                      </a:cubicBezTo>
                      <a:cubicBezTo>
                        <a:pt x="886876" y="615226"/>
                        <a:pt x="880269" y="620511"/>
                        <a:pt x="857144" y="619850"/>
                      </a:cubicBezTo>
                      <a:cubicBezTo>
                        <a:pt x="612688" y="618529"/>
                        <a:pt x="368231" y="619190"/>
                        <a:pt x="123114" y="617208"/>
                      </a:cubicBezTo>
                      <a:cubicBezTo>
                        <a:pt x="97347" y="617208"/>
                        <a:pt x="88758" y="621832"/>
                        <a:pt x="88758" y="650242"/>
                      </a:cubicBezTo>
                      <a:cubicBezTo>
                        <a:pt x="90079" y="1209850"/>
                        <a:pt x="89418" y="1770118"/>
                        <a:pt x="89418" y="2329726"/>
                      </a:cubicBezTo>
                      <a:cubicBezTo>
                        <a:pt x="89418" y="2337654"/>
                        <a:pt x="88758" y="2345582"/>
                        <a:pt x="89418" y="2353511"/>
                      </a:cubicBezTo>
                      <a:cubicBezTo>
                        <a:pt x="90079" y="2366064"/>
                        <a:pt x="85454" y="2370689"/>
                        <a:pt x="72240" y="2370689"/>
                      </a:cubicBezTo>
                      <a:cubicBezTo>
                        <a:pt x="49777" y="2370689"/>
                        <a:pt x="27974" y="2367385"/>
                        <a:pt x="5510" y="2372671"/>
                      </a:cubicBezTo>
                      <a:cubicBezTo>
                        <a:pt x="5510" y="2377956"/>
                        <a:pt x="6171" y="2383242"/>
                        <a:pt x="6171" y="2388527"/>
                      </a:cubicBezTo>
                      <a:cubicBezTo>
                        <a:pt x="10135" y="2488292"/>
                        <a:pt x="-1757" y="2588057"/>
                        <a:pt x="225" y="2687822"/>
                      </a:cubicBezTo>
                      <a:cubicBezTo>
                        <a:pt x="885" y="2713589"/>
                        <a:pt x="8814" y="2722178"/>
                        <a:pt x="34581" y="2721517"/>
                      </a:cubicBezTo>
                      <a:cubicBezTo>
                        <a:pt x="81490" y="2720195"/>
                        <a:pt x="127078" y="2721517"/>
                        <a:pt x="172666" y="272151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210209F2-42F1-1A55-D6B2-E2791CFE6E0D}"/>
                    </a:ext>
                  </a:extLst>
                </p:cNvPr>
                <p:cNvSpPr/>
                <p:nvPr/>
              </p:nvSpPr>
              <p:spPr>
                <a:xfrm flipH="1">
                  <a:off x="2788787" y="342079"/>
                  <a:ext cx="130800" cy="1535752"/>
                </a:xfrm>
                <a:custGeom>
                  <a:avLst/>
                  <a:gdLst>
                    <a:gd name="connsiteX0" fmla="*/ 208346 w 240102"/>
                    <a:gd name="connsiteY0" fmla="*/ 2818424 h 2819084"/>
                    <a:gd name="connsiteX1" fmla="*/ 240059 w 240102"/>
                    <a:gd name="connsiteY1" fmla="*/ 2785390 h 2819084"/>
                    <a:gd name="connsiteX2" fmla="*/ 240059 w 240102"/>
                    <a:gd name="connsiteY2" fmla="*/ 2641358 h 2819084"/>
                    <a:gd name="connsiteX3" fmla="*/ 240059 w 240102"/>
                    <a:gd name="connsiteY3" fmla="*/ 2518470 h 2819084"/>
                    <a:gd name="connsiteX4" fmla="*/ 189846 w 240102"/>
                    <a:gd name="connsiteY4" fmla="*/ 2468917 h 2819084"/>
                    <a:gd name="connsiteX5" fmla="*/ 156151 w 240102"/>
                    <a:gd name="connsiteY5" fmla="*/ 2435222 h 2819084"/>
                    <a:gd name="connsiteX6" fmla="*/ 156812 w 240102"/>
                    <a:gd name="connsiteY6" fmla="*/ 215291 h 2819084"/>
                    <a:gd name="connsiteX7" fmla="*/ 173990 w 240102"/>
                    <a:gd name="connsiteY7" fmla="*/ 153186 h 2819084"/>
                    <a:gd name="connsiteX8" fmla="*/ 141616 w 240102"/>
                    <a:gd name="connsiteY8" fmla="*/ 11137 h 2819084"/>
                    <a:gd name="connsiteX9" fmla="*/ 8816 w 240102"/>
                    <a:gd name="connsiteY9" fmla="*/ 56725 h 2819084"/>
                    <a:gd name="connsiteX10" fmla="*/ 68940 w 240102"/>
                    <a:gd name="connsiteY10" fmla="*/ 192167 h 2819084"/>
                    <a:gd name="connsiteX11" fmla="*/ 84135 w 240102"/>
                    <a:gd name="connsiteY11" fmla="*/ 222559 h 2819084"/>
                    <a:gd name="connsiteX12" fmla="*/ 84796 w 240102"/>
                    <a:gd name="connsiteY12" fmla="*/ 2437204 h 2819084"/>
                    <a:gd name="connsiteX13" fmla="*/ 53743 w 240102"/>
                    <a:gd name="connsiteY13" fmla="*/ 2467596 h 2819084"/>
                    <a:gd name="connsiteX14" fmla="*/ 29958 w 240102"/>
                    <a:gd name="connsiteY14" fmla="*/ 2491381 h 2819084"/>
                    <a:gd name="connsiteX15" fmla="*/ 30619 w 240102"/>
                    <a:gd name="connsiteY15" fmla="*/ 2641358 h 2819084"/>
                    <a:gd name="connsiteX16" fmla="*/ 30619 w 240102"/>
                    <a:gd name="connsiteY16" fmla="*/ 2788032 h 2819084"/>
                    <a:gd name="connsiteX17" fmla="*/ 61672 w 240102"/>
                    <a:gd name="connsiteY17" fmla="*/ 2819085 h 2819084"/>
                    <a:gd name="connsiteX18" fmla="*/ 208346 w 240102"/>
                    <a:gd name="connsiteY18" fmla="*/ 2818424 h 2819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0102" h="2819084">
                      <a:moveTo>
                        <a:pt x="208346" y="2818424"/>
                      </a:moveTo>
                      <a:cubicBezTo>
                        <a:pt x="234113" y="2819085"/>
                        <a:pt x="240720" y="2808514"/>
                        <a:pt x="240059" y="2785390"/>
                      </a:cubicBezTo>
                      <a:cubicBezTo>
                        <a:pt x="238737" y="2737159"/>
                        <a:pt x="240059" y="2689589"/>
                        <a:pt x="240059" y="2641358"/>
                      </a:cubicBezTo>
                      <a:cubicBezTo>
                        <a:pt x="240059" y="2600395"/>
                        <a:pt x="240059" y="2559432"/>
                        <a:pt x="240059" y="2518470"/>
                      </a:cubicBezTo>
                      <a:cubicBezTo>
                        <a:pt x="240059" y="2468257"/>
                        <a:pt x="240059" y="2466275"/>
                        <a:pt x="189846" y="2468917"/>
                      </a:cubicBezTo>
                      <a:cubicBezTo>
                        <a:pt x="162758" y="2470239"/>
                        <a:pt x="156151" y="2462971"/>
                        <a:pt x="156151" y="2435222"/>
                      </a:cubicBezTo>
                      <a:cubicBezTo>
                        <a:pt x="156812" y="1695245"/>
                        <a:pt x="156812" y="955268"/>
                        <a:pt x="156812" y="215291"/>
                      </a:cubicBezTo>
                      <a:cubicBezTo>
                        <a:pt x="156812" y="192828"/>
                        <a:pt x="159454" y="173668"/>
                        <a:pt x="173990" y="153186"/>
                      </a:cubicBezTo>
                      <a:cubicBezTo>
                        <a:pt x="207685" y="106277"/>
                        <a:pt x="189185" y="35583"/>
                        <a:pt x="141616" y="11137"/>
                      </a:cubicBezTo>
                      <a:cubicBezTo>
                        <a:pt x="90742" y="-14630"/>
                        <a:pt x="29958" y="5851"/>
                        <a:pt x="8816" y="56725"/>
                      </a:cubicBezTo>
                      <a:cubicBezTo>
                        <a:pt x="-14969" y="113544"/>
                        <a:pt x="10798" y="174989"/>
                        <a:pt x="68940" y="192167"/>
                      </a:cubicBezTo>
                      <a:cubicBezTo>
                        <a:pt x="89421" y="198113"/>
                        <a:pt x="84135" y="210666"/>
                        <a:pt x="84135" y="222559"/>
                      </a:cubicBezTo>
                      <a:cubicBezTo>
                        <a:pt x="84135" y="960554"/>
                        <a:pt x="84135" y="1698549"/>
                        <a:pt x="84796" y="2437204"/>
                      </a:cubicBezTo>
                      <a:cubicBezTo>
                        <a:pt x="84796" y="2461650"/>
                        <a:pt x="78189" y="2471560"/>
                        <a:pt x="53743" y="2467596"/>
                      </a:cubicBezTo>
                      <a:cubicBezTo>
                        <a:pt x="35244" y="2464953"/>
                        <a:pt x="29298" y="2472221"/>
                        <a:pt x="29958" y="2491381"/>
                      </a:cubicBezTo>
                      <a:cubicBezTo>
                        <a:pt x="31280" y="2541594"/>
                        <a:pt x="30619" y="2591146"/>
                        <a:pt x="30619" y="2641358"/>
                      </a:cubicBezTo>
                      <a:cubicBezTo>
                        <a:pt x="30619" y="2690250"/>
                        <a:pt x="31940" y="2739141"/>
                        <a:pt x="30619" y="2788032"/>
                      </a:cubicBezTo>
                      <a:cubicBezTo>
                        <a:pt x="29958" y="2811817"/>
                        <a:pt x="39208" y="2819085"/>
                        <a:pt x="61672" y="2819085"/>
                      </a:cubicBezTo>
                      <a:cubicBezTo>
                        <a:pt x="110563" y="2817103"/>
                        <a:pt x="159454" y="2817103"/>
                        <a:pt x="208346" y="281842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95FDAD0-9A01-AE5D-CFBB-159F60B77AE7}"/>
                    </a:ext>
                  </a:extLst>
                </p:cNvPr>
                <p:cNvSpPr/>
                <p:nvPr/>
              </p:nvSpPr>
              <p:spPr>
                <a:xfrm flipH="1">
                  <a:off x="1373078" y="1091819"/>
                  <a:ext cx="733965" cy="786012"/>
                </a:xfrm>
                <a:custGeom>
                  <a:avLst/>
                  <a:gdLst>
                    <a:gd name="connsiteX0" fmla="*/ 136802 w 1347294"/>
                    <a:gd name="connsiteY0" fmla="*/ 78466 h 1442833"/>
                    <a:gd name="connsiteX1" fmla="*/ 138123 w 1347294"/>
                    <a:gd name="connsiteY1" fmla="*/ 512542 h 1442833"/>
                    <a:gd name="connsiteX2" fmla="*/ 138784 w 1347294"/>
                    <a:gd name="connsiteY2" fmla="*/ 1066864 h 1442833"/>
                    <a:gd name="connsiteX3" fmla="*/ 113677 w 1347294"/>
                    <a:gd name="connsiteY3" fmla="*/ 1092631 h 1442833"/>
                    <a:gd name="connsiteX4" fmla="*/ 25145 w 1347294"/>
                    <a:gd name="connsiteY4" fmla="*/ 1091970 h 1442833"/>
                    <a:gd name="connsiteX5" fmla="*/ 38 w 1347294"/>
                    <a:gd name="connsiteY5" fmla="*/ 1115094 h 1442833"/>
                    <a:gd name="connsiteX6" fmla="*/ 699 w 1347294"/>
                    <a:gd name="connsiteY6" fmla="*/ 1265072 h 1442833"/>
                    <a:gd name="connsiteX7" fmla="*/ 699 w 1347294"/>
                    <a:gd name="connsiteY7" fmla="*/ 1414389 h 1442833"/>
                    <a:gd name="connsiteX8" fmla="*/ 29109 w 1347294"/>
                    <a:gd name="connsiteY8" fmla="*/ 1442799 h 1442833"/>
                    <a:gd name="connsiteX9" fmla="*/ 181068 w 1347294"/>
                    <a:gd name="connsiteY9" fmla="*/ 1442799 h 1442833"/>
                    <a:gd name="connsiteX10" fmla="*/ 210139 w 1347294"/>
                    <a:gd name="connsiteY10" fmla="*/ 1412407 h 1442833"/>
                    <a:gd name="connsiteX11" fmla="*/ 210139 w 1347294"/>
                    <a:gd name="connsiteY11" fmla="*/ 1265733 h 1442833"/>
                    <a:gd name="connsiteX12" fmla="*/ 209478 w 1347294"/>
                    <a:gd name="connsiteY12" fmla="*/ 1113112 h 1442833"/>
                    <a:gd name="connsiteX13" fmla="*/ 205514 w 1347294"/>
                    <a:gd name="connsiteY13" fmla="*/ 1093952 h 1442833"/>
                    <a:gd name="connsiteX14" fmla="*/ 191639 w 1347294"/>
                    <a:gd name="connsiteY14" fmla="*/ 1064221 h 1442833"/>
                    <a:gd name="connsiteX15" fmla="*/ 190979 w 1347294"/>
                    <a:gd name="connsiteY15" fmla="*/ 148500 h 1442833"/>
                    <a:gd name="connsiteX16" fmla="*/ 220049 w 1347294"/>
                    <a:gd name="connsiteY16" fmla="*/ 118768 h 1442833"/>
                    <a:gd name="connsiteX17" fmla="*/ 1133128 w 1347294"/>
                    <a:gd name="connsiteY17" fmla="*/ 118768 h 1442833"/>
                    <a:gd name="connsiteX18" fmla="*/ 1166162 w 1347294"/>
                    <a:gd name="connsiteY18" fmla="*/ 139911 h 1442833"/>
                    <a:gd name="connsiteX19" fmla="*/ 1267909 w 1347294"/>
                    <a:gd name="connsiteY19" fmla="*/ 194748 h 1442833"/>
                    <a:gd name="connsiteX20" fmla="*/ 1345211 w 1347294"/>
                    <a:gd name="connsiteY20" fmla="*/ 120090 h 1442833"/>
                    <a:gd name="connsiteX21" fmla="*/ 1299623 w 1347294"/>
                    <a:gd name="connsiteY21" fmla="*/ 11736 h 1442833"/>
                    <a:gd name="connsiteX22" fmla="*/ 1185983 w 1347294"/>
                    <a:gd name="connsiteY22" fmla="*/ 27593 h 1442833"/>
                    <a:gd name="connsiteX23" fmla="*/ 1142378 w 1347294"/>
                    <a:gd name="connsiteY23" fmla="*/ 45431 h 1442833"/>
                    <a:gd name="connsiteX24" fmla="*/ 170497 w 1347294"/>
                    <a:gd name="connsiteY24" fmla="*/ 44110 h 1442833"/>
                    <a:gd name="connsiteX25" fmla="*/ 136802 w 1347294"/>
                    <a:gd name="connsiteY25" fmla="*/ 78466 h 14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347294" h="1442833">
                      <a:moveTo>
                        <a:pt x="136802" y="78466"/>
                      </a:moveTo>
                      <a:cubicBezTo>
                        <a:pt x="138784" y="223158"/>
                        <a:pt x="138123" y="367850"/>
                        <a:pt x="138123" y="512542"/>
                      </a:cubicBezTo>
                      <a:cubicBezTo>
                        <a:pt x="138123" y="697536"/>
                        <a:pt x="138123" y="881870"/>
                        <a:pt x="138784" y="1066864"/>
                      </a:cubicBezTo>
                      <a:cubicBezTo>
                        <a:pt x="138784" y="1086024"/>
                        <a:pt x="134820" y="1093952"/>
                        <a:pt x="113677" y="1092631"/>
                      </a:cubicBezTo>
                      <a:cubicBezTo>
                        <a:pt x="84607" y="1090649"/>
                        <a:pt x="54876" y="1093292"/>
                        <a:pt x="25145" y="1091970"/>
                      </a:cubicBezTo>
                      <a:cubicBezTo>
                        <a:pt x="7306" y="1091309"/>
                        <a:pt x="-623" y="1095274"/>
                        <a:pt x="38" y="1115094"/>
                      </a:cubicBezTo>
                      <a:cubicBezTo>
                        <a:pt x="1359" y="1165307"/>
                        <a:pt x="699" y="1214859"/>
                        <a:pt x="699" y="1265072"/>
                      </a:cubicBezTo>
                      <a:cubicBezTo>
                        <a:pt x="699" y="1314624"/>
                        <a:pt x="1359" y="1364837"/>
                        <a:pt x="699" y="1414389"/>
                      </a:cubicBezTo>
                      <a:cubicBezTo>
                        <a:pt x="699" y="1434870"/>
                        <a:pt x="7966" y="1443459"/>
                        <a:pt x="29109" y="1442799"/>
                      </a:cubicBezTo>
                      <a:cubicBezTo>
                        <a:pt x="79982" y="1442138"/>
                        <a:pt x="130856" y="1442138"/>
                        <a:pt x="181068" y="1442799"/>
                      </a:cubicBezTo>
                      <a:cubicBezTo>
                        <a:pt x="203532" y="1443459"/>
                        <a:pt x="210799" y="1434210"/>
                        <a:pt x="210139" y="1412407"/>
                      </a:cubicBezTo>
                      <a:cubicBezTo>
                        <a:pt x="209478" y="1363515"/>
                        <a:pt x="210139" y="1314624"/>
                        <a:pt x="210139" y="1265733"/>
                      </a:cubicBezTo>
                      <a:cubicBezTo>
                        <a:pt x="210139" y="1214859"/>
                        <a:pt x="210139" y="1163986"/>
                        <a:pt x="209478" y="1113112"/>
                      </a:cubicBezTo>
                      <a:cubicBezTo>
                        <a:pt x="209478" y="1106506"/>
                        <a:pt x="213442" y="1095274"/>
                        <a:pt x="205514" y="1093952"/>
                      </a:cubicBezTo>
                      <a:cubicBezTo>
                        <a:pt x="186354" y="1089327"/>
                        <a:pt x="191639" y="1075453"/>
                        <a:pt x="191639" y="1064221"/>
                      </a:cubicBezTo>
                      <a:cubicBezTo>
                        <a:pt x="191639" y="758981"/>
                        <a:pt x="191639" y="453740"/>
                        <a:pt x="190979" y="148500"/>
                      </a:cubicBezTo>
                      <a:cubicBezTo>
                        <a:pt x="190979" y="125375"/>
                        <a:pt x="195604" y="118768"/>
                        <a:pt x="220049" y="118768"/>
                      </a:cubicBezTo>
                      <a:cubicBezTo>
                        <a:pt x="524629" y="119429"/>
                        <a:pt x="829209" y="119429"/>
                        <a:pt x="1133128" y="118768"/>
                      </a:cubicBezTo>
                      <a:cubicBezTo>
                        <a:pt x="1150306" y="118768"/>
                        <a:pt x="1159555" y="122072"/>
                        <a:pt x="1166162" y="139911"/>
                      </a:cubicBezTo>
                      <a:cubicBezTo>
                        <a:pt x="1182019" y="182195"/>
                        <a:pt x="1219679" y="200694"/>
                        <a:pt x="1267909" y="194748"/>
                      </a:cubicBezTo>
                      <a:cubicBezTo>
                        <a:pt x="1306890" y="190123"/>
                        <a:pt x="1337282" y="161053"/>
                        <a:pt x="1345211" y="120090"/>
                      </a:cubicBezTo>
                      <a:cubicBezTo>
                        <a:pt x="1353799" y="74502"/>
                        <a:pt x="1335300" y="31557"/>
                        <a:pt x="1299623" y="11736"/>
                      </a:cubicBezTo>
                      <a:cubicBezTo>
                        <a:pt x="1262624" y="-8085"/>
                        <a:pt x="1212411" y="-2799"/>
                        <a:pt x="1185983" y="27593"/>
                      </a:cubicBezTo>
                      <a:cubicBezTo>
                        <a:pt x="1173430" y="42128"/>
                        <a:pt x="1160216" y="45431"/>
                        <a:pt x="1142378" y="45431"/>
                      </a:cubicBezTo>
                      <a:cubicBezTo>
                        <a:pt x="818638" y="44771"/>
                        <a:pt x="494237" y="45431"/>
                        <a:pt x="170497" y="44110"/>
                      </a:cubicBezTo>
                      <a:cubicBezTo>
                        <a:pt x="146052" y="46092"/>
                        <a:pt x="136141" y="49396"/>
                        <a:pt x="136802" y="78466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B70455D1-B6C2-C285-82E7-8402C57D8BA4}"/>
                    </a:ext>
                  </a:extLst>
                </p:cNvPr>
                <p:cNvSpPr/>
                <p:nvPr/>
              </p:nvSpPr>
              <p:spPr>
                <a:xfrm flipH="1">
                  <a:off x="3557029" y="726738"/>
                  <a:ext cx="453728" cy="1151093"/>
                </a:xfrm>
                <a:custGeom>
                  <a:avLst/>
                  <a:gdLst>
                    <a:gd name="connsiteX0" fmla="*/ 67744 w 832880"/>
                    <a:gd name="connsiteY0" fmla="*/ 190334 h 2112990"/>
                    <a:gd name="connsiteX1" fmla="*/ 85582 w 832880"/>
                    <a:gd name="connsiteY1" fmla="*/ 219405 h 2112990"/>
                    <a:gd name="connsiteX2" fmla="*/ 84922 w 832880"/>
                    <a:gd name="connsiteY2" fmla="*/ 1012237 h 2112990"/>
                    <a:gd name="connsiteX3" fmla="*/ 115974 w 832880"/>
                    <a:gd name="connsiteY3" fmla="*/ 1042629 h 2112990"/>
                    <a:gd name="connsiteX4" fmla="*/ 651797 w 832880"/>
                    <a:gd name="connsiteY4" fmla="*/ 1041308 h 2112990"/>
                    <a:gd name="connsiteX5" fmla="*/ 683510 w 832880"/>
                    <a:gd name="connsiteY5" fmla="*/ 1074343 h 2112990"/>
                    <a:gd name="connsiteX6" fmla="*/ 682849 w 832880"/>
                    <a:gd name="connsiteY6" fmla="*/ 1711912 h 2112990"/>
                    <a:gd name="connsiteX7" fmla="*/ 634619 w 832880"/>
                    <a:gd name="connsiteY7" fmla="*/ 1762125 h 2112990"/>
                    <a:gd name="connsiteX8" fmla="*/ 626691 w 832880"/>
                    <a:gd name="connsiteY8" fmla="*/ 1764107 h 2112990"/>
                    <a:gd name="connsiteX9" fmla="*/ 627351 w 832880"/>
                    <a:gd name="connsiteY9" fmla="*/ 1799124 h 2112990"/>
                    <a:gd name="connsiteX10" fmla="*/ 622066 w 832880"/>
                    <a:gd name="connsiteY10" fmla="*/ 2081900 h 2112990"/>
                    <a:gd name="connsiteX11" fmla="*/ 653118 w 832880"/>
                    <a:gd name="connsiteY11" fmla="*/ 2112953 h 2112990"/>
                    <a:gd name="connsiteX12" fmla="*/ 805739 w 832880"/>
                    <a:gd name="connsiteY12" fmla="*/ 2112953 h 2112990"/>
                    <a:gd name="connsiteX13" fmla="*/ 832827 w 832880"/>
                    <a:gd name="connsiteY13" fmla="*/ 2083222 h 2112990"/>
                    <a:gd name="connsiteX14" fmla="*/ 830845 w 832880"/>
                    <a:gd name="connsiteY14" fmla="*/ 1765428 h 2112990"/>
                    <a:gd name="connsiteX15" fmla="*/ 770061 w 832880"/>
                    <a:gd name="connsiteY15" fmla="*/ 1762785 h 2112990"/>
                    <a:gd name="connsiteX16" fmla="*/ 737026 w 832880"/>
                    <a:gd name="connsiteY16" fmla="*/ 1731072 h 2112990"/>
                    <a:gd name="connsiteX17" fmla="*/ 738348 w 832880"/>
                    <a:gd name="connsiteY17" fmla="*/ 1016202 h 2112990"/>
                    <a:gd name="connsiteX18" fmla="*/ 709938 w 832880"/>
                    <a:gd name="connsiteY18" fmla="*/ 988452 h 2112990"/>
                    <a:gd name="connsiteX19" fmla="*/ 187990 w 832880"/>
                    <a:gd name="connsiteY19" fmla="*/ 989774 h 2112990"/>
                    <a:gd name="connsiteX20" fmla="*/ 157598 w 832880"/>
                    <a:gd name="connsiteY20" fmla="*/ 958721 h 2112990"/>
                    <a:gd name="connsiteX21" fmla="*/ 158259 w 832880"/>
                    <a:gd name="connsiteY21" fmla="*/ 214119 h 2112990"/>
                    <a:gd name="connsiteX22" fmla="*/ 174776 w 832880"/>
                    <a:gd name="connsiteY22" fmla="*/ 152014 h 2112990"/>
                    <a:gd name="connsiteX23" fmla="*/ 140420 w 832880"/>
                    <a:gd name="connsiteY23" fmla="*/ 10626 h 2112990"/>
                    <a:gd name="connsiteX24" fmla="*/ 9603 w 832880"/>
                    <a:gd name="connsiteY24" fmla="*/ 55553 h 2112990"/>
                    <a:gd name="connsiteX25" fmla="*/ 67744 w 832880"/>
                    <a:gd name="connsiteY25" fmla="*/ 190334 h 2112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32880" h="2112990">
                      <a:moveTo>
                        <a:pt x="67744" y="190334"/>
                      </a:moveTo>
                      <a:cubicBezTo>
                        <a:pt x="86243" y="195620"/>
                        <a:pt x="85582" y="206191"/>
                        <a:pt x="85582" y="219405"/>
                      </a:cubicBezTo>
                      <a:cubicBezTo>
                        <a:pt x="85582" y="483682"/>
                        <a:pt x="85582" y="747960"/>
                        <a:pt x="84922" y="1012237"/>
                      </a:cubicBezTo>
                      <a:cubicBezTo>
                        <a:pt x="84922" y="1037344"/>
                        <a:pt x="92189" y="1042629"/>
                        <a:pt x="115974" y="1042629"/>
                      </a:cubicBezTo>
                      <a:cubicBezTo>
                        <a:pt x="294362" y="1041969"/>
                        <a:pt x="472749" y="1042629"/>
                        <a:pt x="651797" y="1041308"/>
                      </a:cubicBezTo>
                      <a:cubicBezTo>
                        <a:pt x="678885" y="1041308"/>
                        <a:pt x="683510" y="1049236"/>
                        <a:pt x="683510" y="1074343"/>
                      </a:cubicBezTo>
                      <a:cubicBezTo>
                        <a:pt x="682849" y="1287086"/>
                        <a:pt x="682849" y="1499168"/>
                        <a:pt x="682849" y="1711912"/>
                      </a:cubicBezTo>
                      <a:cubicBezTo>
                        <a:pt x="682849" y="1759482"/>
                        <a:pt x="682849" y="1759482"/>
                        <a:pt x="634619" y="1762125"/>
                      </a:cubicBezTo>
                      <a:cubicBezTo>
                        <a:pt x="631976" y="1762125"/>
                        <a:pt x="629333" y="1763446"/>
                        <a:pt x="626691" y="1764107"/>
                      </a:cubicBezTo>
                      <a:cubicBezTo>
                        <a:pt x="626691" y="1775999"/>
                        <a:pt x="627351" y="1787231"/>
                        <a:pt x="627351" y="1799124"/>
                      </a:cubicBezTo>
                      <a:cubicBezTo>
                        <a:pt x="625369" y="1893603"/>
                        <a:pt x="624048" y="1988082"/>
                        <a:pt x="622066" y="2081900"/>
                      </a:cubicBezTo>
                      <a:cubicBezTo>
                        <a:pt x="621405" y="2105025"/>
                        <a:pt x="629333" y="2113614"/>
                        <a:pt x="653118" y="2112953"/>
                      </a:cubicBezTo>
                      <a:cubicBezTo>
                        <a:pt x="703992" y="2111632"/>
                        <a:pt x="754865" y="2111632"/>
                        <a:pt x="805739" y="2112953"/>
                      </a:cubicBezTo>
                      <a:cubicBezTo>
                        <a:pt x="828202" y="2113614"/>
                        <a:pt x="833488" y="2105685"/>
                        <a:pt x="832827" y="2083222"/>
                      </a:cubicBezTo>
                      <a:cubicBezTo>
                        <a:pt x="830845" y="1977511"/>
                        <a:pt x="831506" y="1871139"/>
                        <a:pt x="830845" y="1765428"/>
                      </a:cubicBezTo>
                      <a:cubicBezTo>
                        <a:pt x="811024" y="1758821"/>
                        <a:pt x="789882" y="1761464"/>
                        <a:pt x="770061" y="1762785"/>
                      </a:cubicBezTo>
                      <a:cubicBezTo>
                        <a:pt x="744955" y="1764767"/>
                        <a:pt x="737026" y="1757500"/>
                        <a:pt x="737026" y="1731072"/>
                      </a:cubicBezTo>
                      <a:cubicBezTo>
                        <a:pt x="738348" y="1492562"/>
                        <a:pt x="737687" y="1254712"/>
                        <a:pt x="738348" y="1016202"/>
                      </a:cubicBezTo>
                      <a:cubicBezTo>
                        <a:pt x="738348" y="993738"/>
                        <a:pt x="731741" y="987792"/>
                        <a:pt x="709938" y="988452"/>
                      </a:cubicBezTo>
                      <a:cubicBezTo>
                        <a:pt x="536175" y="989113"/>
                        <a:pt x="361752" y="988452"/>
                        <a:pt x="187990" y="989774"/>
                      </a:cubicBezTo>
                      <a:cubicBezTo>
                        <a:pt x="162883" y="989774"/>
                        <a:pt x="156937" y="982506"/>
                        <a:pt x="157598" y="958721"/>
                      </a:cubicBezTo>
                      <a:cubicBezTo>
                        <a:pt x="158259" y="710300"/>
                        <a:pt x="158259" y="462540"/>
                        <a:pt x="158259" y="214119"/>
                      </a:cubicBezTo>
                      <a:cubicBezTo>
                        <a:pt x="158259" y="191656"/>
                        <a:pt x="160901" y="172496"/>
                        <a:pt x="174776" y="152014"/>
                      </a:cubicBezTo>
                      <a:cubicBezTo>
                        <a:pt x="207150" y="104444"/>
                        <a:pt x="188651" y="34411"/>
                        <a:pt x="140420" y="10626"/>
                      </a:cubicBezTo>
                      <a:cubicBezTo>
                        <a:pt x="90207" y="-14481"/>
                        <a:pt x="30084" y="6662"/>
                        <a:pt x="9603" y="55553"/>
                      </a:cubicBezTo>
                      <a:cubicBezTo>
                        <a:pt x="-15504" y="111051"/>
                        <a:pt x="10263" y="173156"/>
                        <a:pt x="67744" y="19033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60CEE87D-CB89-8CB4-0E6B-C8E6ADF02233}"/>
                    </a:ext>
                  </a:extLst>
                </p:cNvPr>
                <p:cNvSpPr/>
                <p:nvPr/>
              </p:nvSpPr>
              <p:spPr>
                <a:xfrm flipH="1">
                  <a:off x="3167873" y="933829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A250B7F0-0202-8336-BE5A-0ACB04E93A63}"/>
                    </a:ext>
                  </a:extLst>
                </p:cNvPr>
                <p:cNvSpPr/>
                <p:nvPr/>
              </p:nvSpPr>
              <p:spPr>
                <a:xfrm flipH="1">
                  <a:off x="4378571" y="156600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722DE25B-646C-29D0-9667-0A32BDEB706E}"/>
                    </a:ext>
                  </a:extLst>
                </p:cNvPr>
                <p:cNvSpPr/>
                <p:nvPr/>
              </p:nvSpPr>
              <p:spPr>
                <a:xfrm flipH="1">
                  <a:off x="3982857" y="1418093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5950EC9-0E1D-E06B-2AA6-56C015929CE4}"/>
                  </a:ext>
                </a:extLst>
              </p:cNvPr>
              <p:cNvGrpSpPr/>
              <p:nvPr userDrawn="1"/>
            </p:nvGrpSpPr>
            <p:grpSpPr>
              <a:xfrm>
                <a:off x="1298308" y="5139374"/>
                <a:ext cx="3556005" cy="1460310"/>
                <a:chOff x="1405312" y="5139374"/>
                <a:chExt cx="3556005" cy="1460310"/>
              </a:xfrm>
              <a:grpFill/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97DC5DCB-5153-8F65-057E-027AED6E9531}"/>
                    </a:ext>
                  </a:extLst>
                </p:cNvPr>
                <p:cNvSpPr/>
                <p:nvPr/>
              </p:nvSpPr>
              <p:spPr>
                <a:xfrm flipH="1">
                  <a:off x="3177489" y="5139374"/>
                  <a:ext cx="556980" cy="1460310"/>
                </a:xfrm>
                <a:custGeom>
                  <a:avLst/>
                  <a:gdLst>
                    <a:gd name="connsiteX0" fmla="*/ 985486 w 1022414"/>
                    <a:gd name="connsiteY0" fmla="*/ 1487 h 2680599"/>
                    <a:gd name="connsiteX1" fmla="*/ 822295 w 1022414"/>
                    <a:gd name="connsiteY1" fmla="*/ 1487 h 2680599"/>
                    <a:gd name="connsiteX2" fmla="*/ 787278 w 1022414"/>
                    <a:gd name="connsiteY2" fmla="*/ 37164 h 2680599"/>
                    <a:gd name="connsiteX3" fmla="*/ 787278 w 1022414"/>
                    <a:gd name="connsiteY3" fmla="*/ 160053 h 2680599"/>
                    <a:gd name="connsiteX4" fmla="*/ 799170 w 1022414"/>
                    <a:gd name="connsiteY4" fmla="*/ 191766 h 2680599"/>
                    <a:gd name="connsiteX5" fmla="*/ 799831 w 1022414"/>
                    <a:gd name="connsiteY5" fmla="*/ 312013 h 2680599"/>
                    <a:gd name="connsiteX6" fmla="*/ 853347 w 1022414"/>
                    <a:gd name="connsiteY6" fmla="*/ 364207 h 2680599"/>
                    <a:gd name="connsiteX7" fmla="*/ 887043 w 1022414"/>
                    <a:gd name="connsiteY7" fmla="*/ 397903 h 2680599"/>
                    <a:gd name="connsiteX8" fmla="*/ 886382 w 1022414"/>
                    <a:gd name="connsiteY8" fmla="*/ 2472481 h 2680599"/>
                    <a:gd name="connsiteX9" fmla="*/ 841455 w 1022414"/>
                    <a:gd name="connsiteY9" fmla="*/ 2516087 h 2680599"/>
                    <a:gd name="connsiteX10" fmla="*/ 190672 w 1022414"/>
                    <a:gd name="connsiteY10" fmla="*/ 2516087 h 2680599"/>
                    <a:gd name="connsiteX11" fmla="*/ 151691 w 1022414"/>
                    <a:gd name="connsiteY11" fmla="*/ 2503533 h 2680599"/>
                    <a:gd name="connsiteX12" fmla="*/ 52587 w 1022414"/>
                    <a:gd name="connsiteY12" fmla="*/ 2494284 h 2680599"/>
                    <a:gd name="connsiteX13" fmla="*/ 392 w 1022414"/>
                    <a:gd name="connsiteY13" fmla="*/ 2574889 h 2680599"/>
                    <a:gd name="connsiteX14" fmla="*/ 65801 w 1022414"/>
                    <a:gd name="connsiteY14" fmla="*/ 2680600 h 2680599"/>
                    <a:gd name="connsiteX15" fmla="*/ 119317 w 1022414"/>
                    <a:gd name="connsiteY15" fmla="*/ 2680600 h 2680599"/>
                    <a:gd name="connsiteX16" fmla="*/ 184725 w 1022414"/>
                    <a:gd name="connsiteY16" fmla="*/ 2612548 h 2680599"/>
                    <a:gd name="connsiteX17" fmla="*/ 216439 w 1022414"/>
                    <a:gd name="connsiteY17" fmla="*/ 2588103 h 2680599"/>
                    <a:gd name="connsiteX18" fmla="*/ 832205 w 1022414"/>
                    <a:gd name="connsiteY18" fmla="*/ 2589424 h 2680599"/>
                    <a:gd name="connsiteX19" fmla="*/ 934613 w 1022414"/>
                    <a:gd name="connsiteY19" fmla="*/ 2551764 h 2680599"/>
                    <a:gd name="connsiteX20" fmla="*/ 959058 w 1022414"/>
                    <a:gd name="connsiteY20" fmla="*/ 2497587 h 2680599"/>
                    <a:gd name="connsiteX21" fmla="*/ 958397 w 1022414"/>
                    <a:gd name="connsiteY21" fmla="*/ 395921 h 2680599"/>
                    <a:gd name="connsiteX22" fmla="*/ 987468 w 1022414"/>
                    <a:gd name="connsiteY22" fmla="*/ 364207 h 2680599"/>
                    <a:gd name="connsiteX23" fmla="*/ 1009271 w 1022414"/>
                    <a:gd name="connsiteY23" fmla="*/ 341083 h 2680599"/>
                    <a:gd name="connsiteX24" fmla="*/ 1009271 w 1022414"/>
                    <a:gd name="connsiteY24" fmla="*/ 191106 h 2680599"/>
                    <a:gd name="connsiteX25" fmla="*/ 1021163 w 1022414"/>
                    <a:gd name="connsiteY25" fmla="*/ 162035 h 2680599"/>
                    <a:gd name="connsiteX26" fmla="*/ 1021163 w 1022414"/>
                    <a:gd name="connsiteY26" fmla="*/ 33861 h 2680599"/>
                    <a:gd name="connsiteX27" fmla="*/ 985486 w 1022414"/>
                    <a:gd name="connsiteY27" fmla="*/ 1487 h 2680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22414" h="2680599">
                      <a:moveTo>
                        <a:pt x="985486" y="1487"/>
                      </a:moveTo>
                      <a:cubicBezTo>
                        <a:pt x="931309" y="-496"/>
                        <a:pt x="876472" y="-496"/>
                        <a:pt x="822295" y="1487"/>
                      </a:cubicBezTo>
                      <a:cubicBezTo>
                        <a:pt x="793885" y="2808"/>
                        <a:pt x="787939" y="8754"/>
                        <a:pt x="787278" y="37164"/>
                      </a:cubicBezTo>
                      <a:cubicBezTo>
                        <a:pt x="785296" y="78127"/>
                        <a:pt x="785957" y="119090"/>
                        <a:pt x="787278" y="160053"/>
                      </a:cubicBezTo>
                      <a:cubicBezTo>
                        <a:pt x="787278" y="171946"/>
                        <a:pt x="790582" y="182517"/>
                        <a:pt x="799170" y="191766"/>
                      </a:cubicBezTo>
                      <a:cubicBezTo>
                        <a:pt x="799170" y="232069"/>
                        <a:pt x="799831" y="272371"/>
                        <a:pt x="799831" y="312013"/>
                      </a:cubicBezTo>
                      <a:cubicBezTo>
                        <a:pt x="799831" y="364868"/>
                        <a:pt x="799831" y="366189"/>
                        <a:pt x="853347" y="364207"/>
                      </a:cubicBezTo>
                      <a:cubicBezTo>
                        <a:pt x="879775" y="362886"/>
                        <a:pt x="887043" y="370154"/>
                        <a:pt x="887043" y="397903"/>
                      </a:cubicBezTo>
                      <a:cubicBezTo>
                        <a:pt x="886382" y="1089649"/>
                        <a:pt x="886382" y="1780735"/>
                        <a:pt x="886382" y="2472481"/>
                      </a:cubicBezTo>
                      <a:cubicBezTo>
                        <a:pt x="886382" y="2511462"/>
                        <a:pt x="881757" y="2516087"/>
                        <a:pt x="841455" y="2516087"/>
                      </a:cubicBezTo>
                      <a:cubicBezTo>
                        <a:pt x="624747" y="2516087"/>
                        <a:pt x="408040" y="2516087"/>
                        <a:pt x="190672" y="2516087"/>
                      </a:cubicBezTo>
                      <a:cubicBezTo>
                        <a:pt x="176136" y="2516087"/>
                        <a:pt x="164244" y="2513444"/>
                        <a:pt x="151691" y="2503533"/>
                      </a:cubicBezTo>
                      <a:cubicBezTo>
                        <a:pt x="121299" y="2481070"/>
                        <a:pt x="86943" y="2479088"/>
                        <a:pt x="52587" y="2494284"/>
                      </a:cubicBezTo>
                      <a:cubicBezTo>
                        <a:pt x="18231" y="2509480"/>
                        <a:pt x="3035" y="2538551"/>
                        <a:pt x="392" y="2574889"/>
                      </a:cubicBezTo>
                      <a:cubicBezTo>
                        <a:pt x="-3572" y="2626422"/>
                        <a:pt x="22855" y="2658796"/>
                        <a:pt x="65801" y="2680600"/>
                      </a:cubicBezTo>
                      <a:cubicBezTo>
                        <a:pt x="83639" y="2680600"/>
                        <a:pt x="101478" y="2680600"/>
                        <a:pt x="119317" y="2680600"/>
                      </a:cubicBezTo>
                      <a:cubicBezTo>
                        <a:pt x="150369" y="2666725"/>
                        <a:pt x="178118" y="2648225"/>
                        <a:pt x="184725" y="2612548"/>
                      </a:cubicBezTo>
                      <a:cubicBezTo>
                        <a:pt x="188689" y="2592067"/>
                        <a:pt x="197939" y="2588103"/>
                        <a:pt x="216439" y="2588103"/>
                      </a:cubicBezTo>
                      <a:cubicBezTo>
                        <a:pt x="421914" y="2588763"/>
                        <a:pt x="626729" y="2587442"/>
                        <a:pt x="832205" y="2589424"/>
                      </a:cubicBezTo>
                      <a:cubicBezTo>
                        <a:pt x="873829" y="2590084"/>
                        <a:pt x="904881" y="2579513"/>
                        <a:pt x="934613" y="2551764"/>
                      </a:cubicBezTo>
                      <a:cubicBezTo>
                        <a:pt x="951130" y="2535908"/>
                        <a:pt x="959058" y="2520712"/>
                        <a:pt x="959058" y="2497587"/>
                      </a:cubicBezTo>
                      <a:cubicBezTo>
                        <a:pt x="958397" y="1797252"/>
                        <a:pt x="958397" y="1096917"/>
                        <a:pt x="958397" y="395921"/>
                      </a:cubicBezTo>
                      <a:cubicBezTo>
                        <a:pt x="958397" y="374118"/>
                        <a:pt x="960379" y="358922"/>
                        <a:pt x="987468" y="364207"/>
                      </a:cubicBezTo>
                      <a:cubicBezTo>
                        <a:pt x="1005968" y="367511"/>
                        <a:pt x="1009271" y="357600"/>
                        <a:pt x="1009271" y="341083"/>
                      </a:cubicBezTo>
                      <a:cubicBezTo>
                        <a:pt x="1008610" y="290871"/>
                        <a:pt x="1009271" y="241319"/>
                        <a:pt x="1009271" y="191106"/>
                      </a:cubicBezTo>
                      <a:cubicBezTo>
                        <a:pt x="1016538" y="182517"/>
                        <a:pt x="1020503" y="173267"/>
                        <a:pt x="1021163" y="162035"/>
                      </a:cubicBezTo>
                      <a:cubicBezTo>
                        <a:pt x="1022485" y="119090"/>
                        <a:pt x="1023145" y="76145"/>
                        <a:pt x="1021163" y="33861"/>
                      </a:cubicBezTo>
                      <a:cubicBezTo>
                        <a:pt x="1019181" y="8094"/>
                        <a:pt x="1012574" y="2147"/>
                        <a:pt x="985486" y="148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537BB15C-CE5B-CC06-8B42-8F25344BDC11}"/>
                    </a:ext>
                  </a:extLst>
                </p:cNvPr>
                <p:cNvSpPr/>
                <p:nvPr/>
              </p:nvSpPr>
              <p:spPr>
                <a:xfrm flipH="1">
                  <a:off x="3977908" y="5139374"/>
                  <a:ext cx="525900" cy="1335363"/>
                </a:xfrm>
                <a:custGeom>
                  <a:avLst/>
                  <a:gdLst>
                    <a:gd name="connsiteX0" fmla="*/ 846399 w 965361"/>
                    <a:gd name="connsiteY0" fmla="*/ 2292642 h 2451243"/>
                    <a:gd name="connsiteX1" fmla="*/ 845739 w 965361"/>
                    <a:gd name="connsiteY1" fmla="*/ 395791 h 2451243"/>
                    <a:gd name="connsiteX2" fmla="*/ 845739 w 965361"/>
                    <a:gd name="connsiteY2" fmla="*/ 368702 h 2451243"/>
                    <a:gd name="connsiteX3" fmla="*/ 862917 w 965361"/>
                    <a:gd name="connsiteY3" fmla="*/ 351524 h 2451243"/>
                    <a:gd name="connsiteX4" fmla="*/ 937575 w 965361"/>
                    <a:gd name="connsiteY4" fmla="*/ 352185 h 2451243"/>
                    <a:gd name="connsiteX5" fmla="*/ 963342 w 965361"/>
                    <a:gd name="connsiteY5" fmla="*/ 327078 h 2451243"/>
                    <a:gd name="connsiteX6" fmla="*/ 965324 w 965361"/>
                    <a:gd name="connsiteY6" fmla="*/ 177101 h 2451243"/>
                    <a:gd name="connsiteX7" fmla="*/ 965324 w 965361"/>
                    <a:gd name="connsiteY7" fmla="*/ 35052 h 2451243"/>
                    <a:gd name="connsiteX8" fmla="*/ 931629 w 965361"/>
                    <a:gd name="connsiteY8" fmla="*/ 35 h 2451243"/>
                    <a:gd name="connsiteX9" fmla="*/ 784294 w 965361"/>
                    <a:gd name="connsiteY9" fmla="*/ 35 h 2451243"/>
                    <a:gd name="connsiteX10" fmla="*/ 751260 w 965361"/>
                    <a:gd name="connsiteY10" fmla="*/ 32409 h 2451243"/>
                    <a:gd name="connsiteX11" fmla="*/ 751260 w 965361"/>
                    <a:gd name="connsiteY11" fmla="*/ 177101 h 2451243"/>
                    <a:gd name="connsiteX12" fmla="*/ 753242 w 965361"/>
                    <a:gd name="connsiteY12" fmla="*/ 327078 h 2451243"/>
                    <a:gd name="connsiteX13" fmla="*/ 757866 w 965361"/>
                    <a:gd name="connsiteY13" fmla="*/ 348882 h 2451243"/>
                    <a:gd name="connsiteX14" fmla="*/ 773063 w 965361"/>
                    <a:gd name="connsiteY14" fmla="*/ 382577 h 2451243"/>
                    <a:gd name="connsiteX15" fmla="*/ 773063 w 965361"/>
                    <a:gd name="connsiteY15" fmla="*/ 2268197 h 2451243"/>
                    <a:gd name="connsiteX16" fmla="*/ 720207 w 965361"/>
                    <a:gd name="connsiteY16" fmla="*/ 2321713 h 2451243"/>
                    <a:gd name="connsiteX17" fmla="*/ 208830 w 965361"/>
                    <a:gd name="connsiteY17" fmla="*/ 2322373 h 2451243"/>
                    <a:gd name="connsiteX18" fmla="*/ 175795 w 965361"/>
                    <a:gd name="connsiteY18" fmla="*/ 2303213 h 2451243"/>
                    <a:gd name="connsiteX19" fmla="*/ 65460 w 965361"/>
                    <a:gd name="connsiteY19" fmla="*/ 2259607 h 2451243"/>
                    <a:gd name="connsiteX20" fmla="*/ 51 w 965361"/>
                    <a:gd name="connsiteY20" fmla="*/ 2358712 h 2451243"/>
                    <a:gd name="connsiteX21" fmla="*/ 70084 w 965361"/>
                    <a:gd name="connsiteY21" fmla="*/ 2448566 h 2451243"/>
                    <a:gd name="connsiteX22" fmla="*/ 177117 w 965361"/>
                    <a:gd name="connsiteY22" fmla="*/ 2399014 h 2451243"/>
                    <a:gd name="connsiteX23" fmla="*/ 212794 w 965361"/>
                    <a:gd name="connsiteY23" fmla="*/ 2376550 h 2451243"/>
                    <a:gd name="connsiteX24" fmla="*/ 703029 w 965361"/>
                    <a:gd name="connsiteY24" fmla="*/ 2377872 h 2451243"/>
                    <a:gd name="connsiteX25" fmla="*/ 821293 w 965361"/>
                    <a:gd name="connsiteY25" fmla="*/ 2340873 h 2451243"/>
                    <a:gd name="connsiteX26" fmla="*/ 846399 w 965361"/>
                    <a:gd name="connsiteY26" fmla="*/ 2292642 h 2451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65361" h="2451243">
                      <a:moveTo>
                        <a:pt x="846399" y="2292642"/>
                      </a:moveTo>
                      <a:cubicBezTo>
                        <a:pt x="845739" y="1660359"/>
                        <a:pt x="845739" y="1028075"/>
                        <a:pt x="845739" y="395791"/>
                      </a:cubicBezTo>
                      <a:cubicBezTo>
                        <a:pt x="845739" y="386541"/>
                        <a:pt x="846399" y="377952"/>
                        <a:pt x="845739" y="368702"/>
                      </a:cubicBezTo>
                      <a:cubicBezTo>
                        <a:pt x="845078" y="356149"/>
                        <a:pt x="850364" y="351524"/>
                        <a:pt x="862917" y="351524"/>
                      </a:cubicBezTo>
                      <a:cubicBezTo>
                        <a:pt x="888023" y="352185"/>
                        <a:pt x="913129" y="350203"/>
                        <a:pt x="937575" y="352185"/>
                      </a:cubicBezTo>
                      <a:cubicBezTo>
                        <a:pt x="957396" y="353506"/>
                        <a:pt x="964003" y="347560"/>
                        <a:pt x="963342" y="327078"/>
                      </a:cubicBezTo>
                      <a:cubicBezTo>
                        <a:pt x="963342" y="276866"/>
                        <a:pt x="960039" y="227314"/>
                        <a:pt x="965324" y="177101"/>
                      </a:cubicBezTo>
                      <a:cubicBezTo>
                        <a:pt x="965324" y="129531"/>
                        <a:pt x="964003" y="82622"/>
                        <a:pt x="965324" y="35052"/>
                      </a:cubicBezTo>
                      <a:cubicBezTo>
                        <a:pt x="965985" y="9945"/>
                        <a:pt x="958057" y="-625"/>
                        <a:pt x="931629" y="35"/>
                      </a:cubicBezTo>
                      <a:cubicBezTo>
                        <a:pt x="882738" y="1357"/>
                        <a:pt x="833185" y="1357"/>
                        <a:pt x="784294" y="35"/>
                      </a:cubicBezTo>
                      <a:cubicBezTo>
                        <a:pt x="760509" y="-625"/>
                        <a:pt x="750599" y="7963"/>
                        <a:pt x="751260" y="32409"/>
                      </a:cubicBezTo>
                      <a:cubicBezTo>
                        <a:pt x="752581" y="80640"/>
                        <a:pt x="751260" y="128870"/>
                        <a:pt x="751260" y="177101"/>
                      </a:cubicBezTo>
                      <a:cubicBezTo>
                        <a:pt x="751920" y="227314"/>
                        <a:pt x="751920" y="276866"/>
                        <a:pt x="753242" y="327078"/>
                      </a:cubicBezTo>
                      <a:cubicBezTo>
                        <a:pt x="753242" y="335007"/>
                        <a:pt x="749278" y="346899"/>
                        <a:pt x="757866" y="348882"/>
                      </a:cubicBezTo>
                      <a:cubicBezTo>
                        <a:pt x="779669" y="354167"/>
                        <a:pt x="773063" y="370024"/>
                        <a:pt x="773063" y="382577"/>
                      </a:cubicBezTo>
                      <a:cubicBezTo>
                        <a:pt x="773063" y="1010896"/>
                        <a:pt x="773063" y="1639877"/>
                        <a:pt x="773063" y="2268197"/>
                      </a:cubicBezTo>
                      <a:cubicBezTo>
                        <a:pt x="773063" y="2305195"/>
                        <a:pt x="757206" y="2321713"/>
                        <a:pt x="720207" y="2321713"/>
                      </a:cubicBezTo>
                      <a:cubicBezTo>
                        <a:pt x="549748" y="2321713"/>
                        <a:pt x="379289" y="2321713"/>
                        <a:pt x="208830" y="2322373"/>
                      </a:cubicBezTo>
                      <a:cubicBezTo>
                        <a:pt x="192313" y="2322373"/>
                        <a:pt x="183724" y="2318409"/>
                        <a:pt x="175795" y="2303213"/>
                      </a:cubicBezTo>
                      <a:cubicBezTo>
                        <a:pt x="155314" y="2263572"/>
                        <a:pt x="109726" y="2246394"/>
                        <a:pt x="65460" y="2259607"/>
                      </a:cubicBezTo>
                      <a:cubicBezTo>
                        <a:pt x="23175" y="2272161"/>
                        <a:pt x="-1271" y="2309159"/>
                        <a:pt x="51" y="2358712"/>
                      </a:cubicBezTo>
                      <a:cubicBezTo>
                        <a:pt x="1372" y="2404300"/>
                        <a:pt x="29782" y="2439977"/>
                        <a:pt x="70084" y="2448566"/>
                      </a:cubicBezTo>
                      <a:cubicBezTo>
                        <a:pt x="117654" y="2458476"/>
                        <a:pt x="159939" y="2440638"/>
                        <a:pt x="177117" y="2399014"/>
                      </a:cubicBezTo>
                      <a:cubicBezTo>
                        <a:pt x="185045" y="2379854"/>
                        <a:pt x="195616" y="2376550"/>
                        <a:pt x="212794" y="2376550"/>
                      </a:cubicBezTo>
                      <a:cubicBezTo>
                        <a:pt x="375986" y="2377211"/>
                        <a:pt x="539838" y="2375229"/>
                        <a:pt x="703029" y="2377872"/>
                      </a:cubicBezTo>
                      <a:cubicBezTo>
                        <a:pt x="747956" y="2378532"/>
                        <a:pt x="785616" y="2370604"/>
                        <a:pt x="821293" y="2340873"/>
                      </a:cubicBezTo>
                      <a:cubicBezTo>
                        <a:pt x="838471" y="2326998"/>
                        <a:pt x="846399" y="2314445"/>
                        <a:pt x="846399" y="2292642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155BA5E2-0AA8-3EE6-74A8-B3C40AB578DA}"/>
                    </a:ext>
                  </a:extLst>
                </p:cNvPr>
                <p:cNvSpPr/>
                <p:nvPr/>
              </p:nvSpPr>
              <p:spPr>
                <a:xfrm flipH="1">
                  <a:off x="3564028" y="5139374"/>
                  <a:ext cx="133654" cy="1187379"/>
                </a:xfrm>
                <a:custGeom>
                  <a:avLst/>
                  <a:gdLst>
                    <a:gd name="connsiteX0" fmla="*/ 65588 w 245340"/>
                    <a:gd name="connsiteY0" fmla="*/ 33 h 2179597"/>
                    <a:gd name="connsiteX1" fmla="*/ 34535 w 245340"/>
                    <a:gd name="connsiteY1" fmla="*/ 31746 h 2179597"/>
                    <a:gd name="connsiteX2" fmla="*/ 33874 w 245340"/>
                    <a:gd name="connsiteY2" fmla="*/ 179081 h 2179597"/>
                    <a:gd name="connsiteX3" fmla="*/ 33874 w 245340"/>
                    <a:gd name="connsiteY3" fmla="*/ 331701 h 2179597"/>
                    <a:gd name="connsiteX4" fmla="*/ 53034 w 245340"/>
                    <a:gd name="connsiteY4" fmla="*/ 351522 h 2179597"/>
                    <a:gd name="connsiteX5" fmla="*/ 86730 w 245340"/>
                    <a:gd name="connsiteY5" fmla="*/ 387860 h 2179597"/>
                    <a:gd name="connsiteX6" fmla="*/ 86730 w 245340"/>
                    <a:gd name="connsiteY6" fmla="*/ 1949740 h 2179597"/>
                    <a:gd name="connsiteX7" fmla="*/ 58981 w 245340"/>
                    <a:gd name="connsiteY7" fmla="*/ 1990703 h 2179597"/>
                    <a:gd name="connsiteX8" fmla="*/ 13393 w 245340"/>
                    <a:gd name="connsiteY8" fmla="*/ 2029023 h 2179597"/>
                    <a:gd name="connsiteX9" fmla="*/ 35856 w 245340"/>
                    <a:gd name="connsiteY9" fmla="*/ 2160501 h 2179597"/>
                    <a:gd name="connsiteX10" fmla="*/ 155442 w 245340"/>
                    <a:gd name="connsiteY10" fmla="*/ 2158519 h 2179597"/>
                    <a:gd name="connsiteX11" fmla="*/ 173281 w 245340"/>
                    <a:gd name="connsiteY11" fmla="*/ 2027041 h 2179597"/>
                    <a:gd name="connsiteX12" fmla="*/ 158745 w 245340"/>
                    <a:gd name="connsiteY12" fmla="*/ 1974846 h 2179597"/>
                    <a:gd name="connsiteX13" fmla="*/ 159406 w 245340"/>
                    <a:gd name="connsiteY13" fmla="*/ 418912 h 2179597"/>
                    <a:gd name="connsiteX14" fmla="*/ 164031 w 245340"/>
                    <a:gd name="connsiteY14" fmla="*/ 356807 h 2179597"/>
                    <a:gd name="connsiteX15" fmla="*/ 223493 w 245340"/>
                    <a:gd name="connsiteY15" fmla="*/ 352843 h 2179597"/>
                    <a:gd name="connsiteX16" fmla="*/ 244636 w 245340"/>
                    <a:gd name="connsiteY16" fmla="*/ 331701 h 2179597"/>
                    <a:gd name="connsiteX17" fmla="*/ 245296 w 245340"/>
                    <a:gd name="connsiteY17" fmla="*/ 179081 h 2179597"/>
                    <a:gd name="connsiteX18" fmla="*/ 245296 w 245340"/>
                    <a:gd name="connsiteY18" fmla="*/ 34389 h 2179597"/>
                    <a:gd name="connsiteX19" fmla="*/ 213583 w 245340"/>
                    <a:gd name="connsiteY19" fmla="*/ 693 h 2179597"/>
                    <a:gd name="connsiteX20" fmla="*/ 65588 w 245340"/>
                    <a:gd name="connsiteY20" fmla="*/ 33 h 217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45340" h="2179597">
                      <a:moveTo>
                        <a:pt x="65588" y="33"/>
                      </a:moveTo>
                      <a:cubicBezTo>
                        <a:pt x="42463" y="-628"/>
                        <a:pt x="33874" y="8622"/>
                        <a:pt x="34535" y="31746"/>
                      </a:cubicBezTo>
                      <a:cubicBezTo>
                        <a:pt x="35196" y="80638"/>
                        <a:pt x="33874" y="130190"/>
                        <a:pt x="33874" y="179081"/>
                      </a:cubicBezTo>
                      <a:cubicBezTo>
                        <a:pt x="33874" y="229954"/>
                        <a:pt x="34535" y="280828"/>
                        <a:pt x="33874" y="331701"/>
                      </a:cubicBezTo>
                      <a:cubicBezTo>
                        <a:pt x="33874" y="346236"/>
                        <a:pt x="37838" y="354825"/>
                        <a:pt x="53034" y="351522"/>
                      </a:cubicBezTo>
                      <a:cubicBezTo>
                        <a:pt x="84087" y="345576"/>
                        <a:pt x="86730" y="362093"/>
                        <a:pt x="86730" y="387860"/>
                      </a:cubicBezTo>
                      <a:cubicBezTo>
                        <a:pt x="86069" y="908487"/>
                        <a:pt x="86069" y="1429113"/>
                        <a:pt x="86730" y="1949740"/>
                      </a:cubicBezTo>
                      <a:cubicBezTo>
                        <a:pt x="86730" y="1971543"/>
                        <a:pt x="86069" y="1986078"/>
                        <a:pt x="58981" y="1990703"/>
                      </a:cubicBezTo>
                      <a:cubicBezTo>
                        <a:pt x="38499" y="1994006"/>
                        <a:pt x="23303" y="2010524"/>
                        <a:pt x="13393" y="2029023"/>
                      </a:cubicBezTo>
                      <a:cubicBezTo>
                        <a:pt x="-11053" y="2072629"/>
                        <a:pt x="-1142" y="2131431"/>
                        <a:pt x="35856" y="2160501"/>
                      </a:cubicBezTo>
                      <a:cubicBezTo>
                        <a:pt x="68891" y="2186929"/>
                        <a:pt x="123068" y="2185608"/>
                        <a:pt x="155442" y="2158519"/>
                      </a:cubicBezTo>
                      <a:cubicBezTo>
                        <a:pt x="191780" y="2127467"/>
                        <a:pt x="201030" y="2068665"/>
                        <a:pt x="173281" y="2027041"/>
                      </a:cubicBezTo>
                      <a:cubicBezTo>
                        <a:pt x="162049" y="2009863"/>
                        <a:pt x="158745" y="1994006"/>
                        <a:pt x="158745" y="1974846"/>
                      </a:cubicBezTo>
                      <a:cubicBezTo>
                        <a:pt x="158745" y="1456202"/>
                        <a:pt x="158745" y="937557"/>
                        <a:pt x="159406" y="418912"/>
                      </a:cubicBezTo>
                      <a:cubicBezTo>
                        <a:pt x="159406" y="397771"/>
                        <a:pt x="150156" y="371343"/>
                        <a:pt x="164031" y="356807"/>
                      </a:cubicBezTo>
                      <a:cubicBezTo>
                        <a:pt x="177245" y="343594"/>
                        <a:pt x="203012" y="352843"/>
                        <a:pt x="223493" y="352843"/>
                      </a:cubicBezTo>
                      <a:cubicBezTo>
                        <a:pt x="239350" y="352843"/>
                        <a:pt x="245296" y="348219"/>
                        <a:pt x="244636" y="331701"/>
                      </a:cubicBezTo>
                      <a:cubicBezTo>
                        <a:pt x="243975" y="280828"/>
                        <a:pt x="244636" y="229954"/>
                        <a:pt x="245296" y="179081"/>
                      </a:cubicBezTo>
                      <a:cubicBezTo>
                        <a:pt x="245296" y="130850"/>
                        <a:pt x="243975" y="82620"/>
                        <a:pt x="245296" y="34389"/>
                      </a:cubicBezTo>
                      <a:cubicBezTo>
                        <a:pt x="245957" y="10604"/>
                        <a:pt x="239350" y="33"/>
                        <a:pt x="213583" y="693"/>
                      </a:cubicBezTo>
                      <a:cubicBezTo>
                        <a:pt x="163370" y="1354"/>
                        <a:pt x="114479" y="1354"/>
                        <a:pt x="65588" y="3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96E768F6-3201-0783-48C1-FC8833BA76D8}"/>
                    </a:ext>
                  </a:extLst>
                </p:cNvPr>
                <p:cNvSpPr/>
                <p:nvPr/>
              </p:nvSpPr>
              <p:spPr>
                <a:xfrm flipH="1">
                  <a:off x="4375310" y="5139374"/>
                  <a:ext cx="586007" cy="738652"/>
                </a:xfrm>
                <a:custGeom>
                  <a:avLst/>
                  <a:gdLst>
                    <a:gd name="connsiteX0" fmla="*/ 855025 w 1075696"/>
                    <a:gd name="connsiteY0" fmla="*/ 1271871 h 1355897"/>
                    <a:gd name="connsiteX1" fmla="*/ 958093 w 1075696"/>
                    <a:gd name="connsiteY1" fmla="*/ 1234211 h 1355897"/>
                    <a:gd name="connsiteX2" fmla="*/ 979235 w 1075696"/>
                    <a:gd name="connsiteY2" fmla="*/ 1186641 h 1355897"/>
                    <a:gd name="connsiteX3" fmla="*/ 978574 w 1075696"/>
                    <a:gd name="connsiteY3" fmla="*/ 541143 h 1355897"/>
                    <a:gd name="connsiteX4" fmla="*/ 977914 w 1075696"/>
                    <a:gd name="connsiteY4" fmla="*/ 377952 h 1355897"/>
                    <a:gd name="connsiteX5" fmla="*/ 1005663 w 1075696"/>
                    <a:gd name="connsiteY5" fmla="*/ 351524 h 1355897"/>
                    <a:gd name="connsiteX6" fmla="*/ 1051251 w 1075696"/>
                    <a:gd name="connsiteY6" fmla="*/ 352185 h 1355897"/>
                    <a:gd name="connsiteX7" fmla="*/ 1075697 w 1075696"/>
                    <a:gd name="connsiteY7" fmla="*/ 328400 h 1355897"/>
                    <a:gd name="connsiteX8" fmla="*/ 1075697 w 1075696"/>
                    <a:gd name="connsiteY8" fmla="*/ 178422 h 1355897"/>
                    <a:gd name="connsiteX9" fmla="*/ 1075036 w 1075696"/>
                    <a:gd name="connsiteY9" fmla="*/ 28445 h 1355897"/>
                    <a:gd name="connsiteX10" fmla="*/ 1046626 w 1075696"/>
                    <a:gd name="connsiteY10" fmla="*/ 35 h 1355897"/>
                    <a:gd name="connsiteX11" fmla="*/ 896648 w 1075696"/>
                    <a:gd name="connsiteY11" fmla="*/ 35 h 1355897"/>
                    <a:gd name="connsiteX12" fmla="*/ 865596 w 1075696"/>
                    <a:gd name="connsiteY12" fmla="*/ 31088 h 1355897"/>
                    <a:gd name="connsiteX13" fmla="*/ 864935 w 1075696"/>
                    <a:gd name="connsiteY13" fmla="*/ 178422 h 1355897"/>
                    <a:gd name="connsiteX14" fmla="*/ 864935 w 1075696"/>
                    <a:gd name="connsiteY14" fmla="*/ 331043 h 1355897"/>
                    <a:gd name="connsiteX15" fmla="*/ 884095 w 1075696"/>
                    <a:gd name="connsiteY15" fmla="*/ 351524 h 1355897"/>
                    <a:gd name="connsiteX16" fmla="*/ 907880 w 1075696"/>
                    <a:gd name="connsiteY16" fmla="*/ 375970 h 1355897"/>
                    <a:gd name="connsiteX17" fmla="*/ 907220 w 1075696"/>
                    <a:gd name="connsiteY17" fmla="*/ 1171445 h 1355897"/>
                    <a:gd name="connsiteX18" fmla="*/ 861632 w 1075696"/>
                    <a:gd name="connsiteY18" fmla="*/ 1217033 h 1355897"/>
                    <a:gd name="connsiteX19" fmla="*/ 208206 w 1075696"/>
                    <a:gd name="connsiteY19" fmla="*/ 1217694 h 1355897"/>
                    <a:gd name="connsiteX20" fmla="*/ 171868 w 1075696"/>
                    <a:gd name="connsiteY20" fmla="*/ 1198533 h 1355897"/>
                    <a:gd name="connsiteX21" fmla="*/ 57568 w 1075696"/>
                    <a:gd name="connsiteY21" fmla="*/ 1166820 h 1355897"/>
                    <a:gd name="connsiteX22" fmla="*/ 748 w 1075696"/>
                    <a:gd name="connsiteY22" fmla="*/ 1269228 h 1355897"/>
                    <a:gd name="connsiteX23" fmla="*/ 82674 w 1075696"/>
                    <a:gd name="connsiteY23" fmla="*/ 1355118 h 1355897"/>
                    <a:gd name="connsiteX24" fmla="*/ 182439 w 1075696"/>
                    <a:gd name="connsiteY24" fmla="*/ 1296316 h 1355897"/>
                    <a:gd name="connsiteX25" fmla="*/ 220759 w 1075696"/>
                    <a:gd name="connsiteY25" fmla="*/ 1271210 h 1355897"/>
                    <a:gd name="connsiteX26" fmla="*/ 855025 w 1075696"/>
                    <a:gd name="connsiteY26" fmla="*/ 1271871 h 1355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75696" h="1355897">
                      <a:moveTo>
                        <a:pt x="855025" y="1271871"/>
                      </a:moveTo>
                      <a:cubicBezTo>
                        <a:pt x="896648" y="1272531"/>
                        <a:pt x="928362" y="1262621"/>
                        <a:pt x="958093" y="1234211"/>
                      </a:cubicBezTo>
                      <a:cubicBezTo>
                        <a:pt x="973289" y="1219676"/>
                        <a:pt x="979235" y="1206462"/>
                        <a:pt x="979235" y="1186641"/>
                      </a:cubicBezTo>
                      <a:cubicBezTo>
                        <a:pt x="978574" y="971255"/>
                        <a:pt x="978574" y="756529"/>
                        <a:pt x="978574" y="541143"/>
                      </a:cubicBezTo>
                      <a:cubicBezTo>
                        <a:pt x="978574" y="486966"/>
                        <a:pt x="979896" y="432129"/>
                        <a:pt x="977914" y="377952"/>
                      </a:cubicBezTo>
                      <a:cubicBezTo>
                        <a:pt x="977253" y="355488"/>
                        <a:pt x="985181" y="350203"/>
                        <a:pt x="1005663" y="351524"/>
                      </a:cubicBezTo>
                      <a:cubicBezTo>
                        <a:pt x="1020859" y="352845"/>
                        <a:pt x="1036055" y="350863"/>
                        <a:pt x="1051251" y="352185"/>
                      </a:cubicBezTo>
                      <a:cubicBezTo>
                        <a:pt x="1069750" y="353506"/>
                        <a:pt x="1075697" y="347560"/>
                        <a:pt x="1075697" y="328400"/>
                      </a:cubicBezTo>
                      <a:cubicBezTo>
                        <a:pt x="1074375" y="278187"/>
                        <a:pt x="1075697" y="228635"/>
                        <a:pt x="1075697" y="178422"/>
                      </a:cubicBezTo>
                      <a:cubicBezTo>
                        <a:pt x="1075697" y="128210"/>
                        <a:pt x="1074375" y="78657"/>
                        <a:pt x="1075036" y="28445"/>
                      </a:cubicBezTo>
                      <a:cubicBezTo>
                        <a:pt x="1075036" y="7303"/>
                        <a:pt x="1067108" y="35"/>
                        <a:pt x="1046626" y="35"/>
                      </a:cubicBezTo>
                      <a:cubicBezTo>
                        <a:pt x="996413" y="696"/>
                        <a:pt x="946861" y="1357"/>
                        <a:pt x="896648" y="35"/>
                      </a:cubicBezTo>
                      <a:cubicBezTo>
                        <a:pt x="873524" y="-626"/>
                        <a:pt x="864935" y="7964"/>
                        <a:pt x="865596" y="31088"/>
                      </a:cubicBezTo>
                      <a:cubicBezTo>
                        <a:pt x="866257" y="79979"/>
                        <a:pt x="865596" y="129531"/>
                        <a:pt x="864935" y="178422"/>
                      </a:cubicBezTo>
                      <a:cubicBezTo>
                        <a:pt x="864935" y="229296"/>
                        <a:pt x="865596" y="280169"/>
                        <a:pt x="864935" y="331043"/>
                      </a:cubicBezTo>
                      <a:cubicBezTo>
                        <a:pt x="864935" y="344917"/>
                        <a:pt x="867578" y="354167"/>
                        <a:pt x="884095" y="351524"/>
                      </a:cubicBezTo>
                      <a:cubicBezTo>
                        <a:pt x="903255" y="348881"/>
                        <a:pt x="907880" y="358131"/>
                        <a:pt x="907880" y="375970"/>
                      </a:cubicBezTo>
                      <a:cubicBezTo>
                        <a:pt x="907220" y="640908"/>
                        <a:pt x="907880" y="906507"/>
                        <a:pt x="907220" y="1171445"/>
                      </a:cubicBezTo>
                      <a:cubicBezTo>
                        <a:pt x="907220" y="1201837"/>
                        <a:pt x="892024" y="1217033"/>
                        <a:pt x="861632" y="1217033"/>
                      </a:cubicBezTo>
                      <a:cubicBezTo>
                        <a:pt x="643603" y="1217033"/>
                        <a:pt x="426235" y="1217033"/>
                        <a:pt x="208206" y="1217694"/>
                      </a:cubicBezTo>
                      <a:cubicBezTo>
                        <a:pt x="191688" y="1217694"/>
                        <a:pt x="181117" y="1213730"/>
                        <a:pt x="171868" y="1198533"/>
                      </a:cubicBezTo>
                      <a:cubicBezTo>
                        <a:pt x="148743" y="1162195"/>
                        <a:pt x="99852" y="1150303"/>
                        <a:pt x="57568" y="1166820"/>
                      </a:cubicBezTo>
                      <a:cubicBezTo>
                        <a:pt x="18587" y="1182016"/>
                        <a:pt x="-4538" y="1224300"/>
                        <a:pt x="748" y="1269228"/>
                      </a:cubicBezTo>
                      <a:cubicBezTo>
                        <a:pt x="6694" y="1316798"/>
                        <a:pt x="37747" y="1349832"/>
                        <a:pt x="82674" y="1355118"/>
                      </a:cubicBezTo>
                      <a:cubicBezTo>
                        <a:pt x="128262" y="1360403"/>
                        <a:pt x="169885" y="1338600"/>
                        <a:pt x="182439" y="1296316"/>
                      </a:cubicBezTo>
                      <a:cubicBezTo>
                        <a:pt x="189706" y="1273853"/>
                        <a:pt x="201599" y="1271210"/>
                        <a:pt x="220759" y="1271210"/>
                      </a:cubicBezTo>
                      <a:cubicBezTo>
                        <a:pt x="431520" y="1271210"/>
                        <a:pt x="643603" y="1269889"/>
                        <a:pt x="855025" y="1271871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47270FF6-5AB2-D0B0-B3BD-6D3972A3D309}"/>
                    </a:ext>
                  </a:extLst>
                </p:cNvPr>
                <p:cNvSpPr/>
                <p:nvPr/>
              </p:nvSpPr>
              <p:spPr>
                <a:xfrm flipH="1">
                  <a:off x="1924341" y="5139374"/>
                  <a:ext cx="576100" cy="1118127"/>
                </a:xfrm>
                <a:custGeom>
                  <a:avLst/>
                  <a:gdLst>
                    <a:gd name="connsiteX0" fmla="*/ 97540 w 576100"/>
                    <a:gd name="connsiteY0" fmla="*/ 19 h 1118127"/>
                    <a:gd name="connsiteX1" fmla="*/ 17276 w 576100"/>
                    <a:gd name="connsiteY1" fmla="*/ 19 h 1118127"/>
                    <a:gd name="connsiteX2" fmla="*/ 360 w 576100"/>
                    <a:gd name="connsiteY2" fmla="*/ 16936 h 1118127"/>
                    <a:gd name="connsiteX3" fmla="*/ 0 w 576100"/>
                    <a:gd name="connsiteY3" fmla="*/ 97199 h 1118127"/>
                    <a:gd name="connsiteX4" fmla="*/ 0 w 576100"/>
                    <a:gd name="connsiteY4" fmla="*/ 179982 h 1118127"/>
                    <a:gd name="connsiteX5" fmla="*/ 11517 w 576100"/>
                    <a:gd name="connsiteY5" fmla="*/ 191500 h 1118127"/>
                    <a:gd name="connsiteX6" fmla="*/ 49922 w 576100"/>
                    <a:gd name="connsiteY6" fmla="*/ 191650 h 1118127"/>
                    <a:gd name="connsiteX7" fmla="*/ 46244 w 576100"/>
                    <a:gd name="connsiteY7" fmla="*/ 192570 h 1118127"/>
                    <a:gd name="connsiteX8" fmla="*/ 43182 w 576100"/>
                    <a:gd name="connsiteY8" fmla="*/ 207687 h 1118127"/>
                    <a:gd name="connsiteX9" fmla="*/ 43496 w 576100"/>
                    <a:gd name="connsiteY9" fmla="*/ 1059632 h 1118127"/>
                    <a:gd name="connsiteX10" fmla="*/ 60140 w 576100"/>
                    <a:gd name="connsiteY10" fmla="*/ 1077988 h 1118127"/>
                    <a:gd name="connsiteX11" fmla="*/ 471203 w 576100"/>
                    <a:gd name="connsiteY11" fmla="*/ 1077988 h 1118127"/>
                    <a:gd name="connsiteX12" fmla="*/ 488789 w 576100"/>
                    <a:gd name="connsiteY12" fmla="*/ 1080147 h 1118127"/>
                    <a:gd name="connsiteX13" fmla="*/ 522076 w 576100"/>
                    <a:gd name="connsiteY13" fmla="*/ 1117220 h 1118127"/>
                    <a:gd name="connsiteX14" fmla="*/ 573890 w 576100"/>
                    <a:gd name="connsiteY14" fmla="*/ 1082307 h 1118127"/>
                    <a:gd name="connsiteX15" fmla="*/ 550967 w 576100"/>
                    <a:gd name="connsiteY15" fmla="*/ 1016440 h 1118127"/>
                    <a:gd name="connsiteX16" fmla="*/ 491615 w 576100"/>
                    <a:gd name="connsiteY16" fmla="*/ 1038036 h 1118127"/>
                    <a:gd name="connsiteX17" fmla="*/ 94369 w 576100"/>
                    <a:gd name="connsiteY17" fmla="*/ 1038396 h 1118127"/>
                    <a:gd name="connsiteX18" fmla="*/ 78039 w 576100"/>
                    <a:gd name="connsiteY18" fmla="*/ 1019680 h 1118127"/>
                    <a:gd name="connsiteX19" fmla="*/ 78039 w 576100"/>
                    <a:gd name="connsiteY19" fmla="*/ 211286 h 1118127"/>
                    <a:gd name="connsiteX20" fmla="*/ 76642 w 576100"/>
                    <a:gd name="connsiteY20" fmla="*/ 191755 h 1118127"/>
                    <a:gd name="connsiteX21" fmla="*/ 103299 w 576100"/>
                    <a:gd name="connsiteY21" fmla="*/ 191860 h 1118127"/>
                    <a:gd name="connsiteX22" fmla="*/ 114817 w 576100"/>
                    <a:gd name="connsiteY22" fmla="*/ 179982 h 1118127"/>
                    <a:gd name="connsiteX23" fmla="*/ 115177 w 576100"/>
                    <a:gd name="connsiteY23" fmla="*/ 97199 h 1118127"/>
                    <a:gd name="connsiteX24" fmla="*/ 114817 w 576100"/>
                    <a:gd name="connsiteY24" fmla="*/ 16936 h 1118127"/>
                    <a:gd name="connsiteX25" fmla="*/ 97540 w 576100"/>
                    <a:gd name="connsiteY25" fmla="*/ 19 h 1118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76100" h="1118127">
                      <a:moveTo>
                        <a:pt x="97540" y="19"/>
                      </a:moveTo>
                      <a:cubicBezTo>
                        <a:pt x="70905" y="739"/>
                        <a:pt x="43911" y="739"/>
                        <a:pt x="17276" y="19"/>
                      </a:cubicBezTo>
                      <a:cubicBezTo>
                        <a:pt x="4679" y="-341"/>
                        <a:pt x="0" y="4338"/>
                        <a:pt x="360" y="16936"/>
                      </a:cubicBezTo>
                      <a:cubicBezTo>
                        <a:pt x="720" y="43570"/>
                        <a:pt x="360" y="70564"/>
                        <a:pt x="0" y="97199"/>
                      </a:cubicBezTo>
                      <a:cubicBezTo>
                        <a:pt x="0" y="124913"/>
                        <a:pt x="360" y="152627"/>
                        <a:pt x="0" y="179982"/>
                      </a:cubicBezTo>
                      <a:cubicBezTo>
                        <a:pt x="0" y="188980"/>
                        <a:pt x="2879" y="191500"/>
                        <a:pt x="11517" y="191500"/>
                      </a:cubicBezTo>
                      <a:lnTo>
                        <a:pt x="49922" y="191650"/>
                      </a:lnTo>
                      <a:lnTo>
                        <a:pt x="46244" y="192570"/>
                      </a:lnTo>
                      <a:cubicBezTo>
                        <a:pt x="43889" y="195449"/>
                        <a:pt x="43182" y="200308"/>
                        <a:pt x="43182" y="207687"/>
                      </a:cubicBezTo>
                      <a:cubicBezTo>
                        <a:pt x="43496" y="491668"/>
                        <a:pt x="43496" y="775651"/>
                        <a:pt x="43496" y="1059632"/>
                      </a:cubicBezTo>
                      <a:cubicBezTo>
                        <a:pt x="43496" y="1079428"/>
                        <a:pt x="40670" y="1077988"/>
                        <a:pt x="60140" y="1077988"/>
                      </a:cubicBezTo>
                      <a:cubicBezTo>
                        <a:pt x="197056" y="1077988"/>
                        <a:pt x="334287" y="1077988"/>
                        <a:pt x="471203" y="1077988"/>
                      </a:cubicBezTo>
                      <a:cubicBezTo>
                        <a:pt x="477170" y="1077988"/>
                        <a:pt x="483136" y="1076548"/>
                        <a:pt x="488789" y="1080147"/>
                      </a:cubicBezTo>
                      <a:cubicBezTo>
                        <a:pt x="492871" y="1100664"/>
                        <a:pt x="505119" y="1113981"/>
                        <a:pt x="522076" y="1117220"/>
                      </a:cubicBezTo>
                      <a:cubicBezTo>
                        <a:pt x="546884" y="1121899"/>
                        <a:pt x="566982" y="1108222"/>
                        <a:pt x="573890" y="1082307"/>
                      </a:cubicBezTo>
                      <a:cubicBezTo>
                        <a:pt x="580799" y="1055673"/>
                        <a:pt x="571064" y="1026879"/>
                        <a:pt x="550967" y="1016440"/>
                      </a:cubicBezTo>
                      <a:cubicBezTo>
                        <a:pt x="528671" y="1004923"/>
                        <a:pt x="505432" y="1013201"/>
                        <a:pt x="491615" y="1038036"/>
                      </a:cubicBezTo>
                      <a:cubicBezTo>
                        <a:pt x="359095" y="1038036"/>
                        <a:pt x="226889" y="1038396"/>
                        <a:pt x="94369" y="1038396"/>
                      </a:cubicBezTo>
                      <a:cubicBezTo>
                        <a:pt x="78039" y="1038396"/>
                        <a:pt x="78039" y="1038396"/>
                        <a:pt x="78039" y="1019680"/>
                      </a:cubicBezTo>
                      <a:cubicBezTo>
                        <a:pt x="78039" y="750095"/>
                        <a:pt x="78039" y="480871"/>
                        <a:pt x="78039" y="211286"/>
                      </a:cubicBezTo>
                      <a:lnTo>
                        <a:pt x="76642" y="191755"/>
                      </a:lnTo>
                      <a:lnTo>
                        <a:pt x="103299" y="191860"/>
                      </a:lnTo>
                      <a:cubicBezTo>
                        <a:pt x="112297" y="191860"/>
                        <a:pt x="114817" y="188620"/>
                        <a:pt x="114817" y="179982"/>
                      </a:cubicBezTo>
                      <a:cubicBezTo>
                        <a:pt x="114456" y="152268"/>
                        <a:pt x="114817" y="124553"/>
                        <a:pt x="115177" y="97199"/>
                      </a:cubicBezTo>
                      <a:cubicBezTo>
                        <a:pt x="115177" y="70564"/>
                        <a:pt x="114456" y="43570"/>
                        <a:pt x="114817" y="16936"/>
                      </a:cubicBezTo>
                      <a:cubicBezTo>
                        <a:pt x="115177" y="3978"/>
                        <a:pt x="110137" y="19"/>
                        <a:pt x="97540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08CDBA9-7820-82A7-58C8-5D2C5C95AB43}"/>
                    </a:ext>
                  </a:extLst>
                </p:cNvPr>
                <p:cNvSpPr/>
                <p:nvPr/>
              </p:nvSpPr>
              <p:spPr>
                <a:xfrm flipH="1">
                  <a:off x="2778637" y="5139374"/>
                  <a:ext cx="120656" cy="1100593"/>
                </a:xfrm>
                <a:custGeom>
                  <a:avLst/>
                  <a:gdLst>
                    <a:gd name="connsiteX0" fmla="*/ 102279 w 120656"/>
                    <a:gd name="connsiteY0" fmla="*/ 19 h 1100593"/>
                    <a:gd name="connsiteX1" fmla="*/ 22016 w 120656"/>
                    <a:gd name="connsiteY1" fmla="*/ 19 h 1100593"/>
                    <a:gd name="connsiteX2" fmla="*/ 4020 w 120656"/>
                    <a:gd name="connsiteY2" fmla="*/ 17656 h 1100593"/>
                    <a:gd name="connsiteX3" fmla="*/ 4020 w 120656"/>
                    <a:gd name="connsiteY3" fmla="*/ 96480 h 1100593"/>
                    <a:gd name="connsiteX4" fmla="*/ 4379 w 120656"/>
                    <a:gd name="connsiteY4" fmla="*/ 177823 h 1100593"/>
                    <a:gd name="connsiteX5" fmla="*/ 18417 w 120656"/>
                    <a:gd name="connsiteY5" fmla="*/ 191500 h 1100593"/>
                    <a:gd name="connsiteX6" fmla="*/ 57596 w 120656"/>
                    <a:gd name="connsiteY6" fmla="*/ 191500 h 1100593"/>
                    <a:gd name="connsiteX7" fmla="*/ 52440 w 120656"/>
                    <a:gd name="connsiteY7" fmla="*/ 193064 h 1100593"/>
                    <a:gd name="connsiteX8" fmla="*/ 49741 w 120656"/>
                    <a:gd name="connsiteY8" fmla="*/ 206606 h 1100593"/>
                    <a:gd name="connsiteX9" fmla="*/ 50100 w 120656"/>
                    <a:gd name="connsiteY9" fmla="*/ 975408 h 1100593"/>
                    <a:gd name="connsiteX10" fmla="*/ 34624 w 120656"/>
                    <a:gd name="connsiteY10" fmla="*/ 997004 h 1100593"/>
                    <a:gd name="connsiteX11" fmla="*/ 11948 w 120656"/>
                    <a:gd name="connsiteY11" fmla="*/ 1011761 h 1100593"/>
                    <a:gd name="connsiteX12" fmla="*/ 16627 w 120656"/>
                    <a:gd name="connsiteY12" fmla="*/ 1087705 h 1100593"/>
                    <a:gd name="connsiteX13" fmla="*/ 88253 w 120656"/>
                    <a:gd name="connsiteY13" fmla="*/ 1085905 h 1100593"/>
                    <a:gd name="connsiteX14" fmla="*/ 88613 w 120656"/>
                    <a:gd name="connsiteY14" fmla="*/ 1009241 h 1100593"/>
                    <a:gd name="connsiteX15" fmla="*/ 79974 w 120656"/>
                    <a:gd name="connsiteY15" fmla="*/ 984766 h 1100593"/>
                    <a:gd name="connsiteX16" fmla="*/ 79974 w 120656"/>
                    <a:gd name="connsiteY16" fmla="*/ 596766 h 1100593"/>
                    <a:gd name="connsiteX17" fmla="*/ 79974 w 120656"/>
                    <a:gd name="connsiteY17" fmla="*/ 204447 h 1100593"/>
                    <a:gd name="connsiteX18" fmla="*/ 77680 w 120656"/>
                    <a:gd name="connsiteY18" fmla="*/ 192929 h 1100593"/>
                    <a:gd name="connsiteX19" fmla="*/ 73441 w 120656"/>
                    <a:gd name="connsiteY19" fmla="*/ 191500 h 1100593"/>
                    <a:gd name="connsiteX20" fmla="*/ 105879 w 120656"/>
                    <a:gd name="connsiteY20" fmla="*/ 191500 h 1100593"/>
                    <a:gd name="connsiteX21" fmla="*/ 119916 w 120656"/>
                    <a:gd name="connsiteY21" fmla="*/ 177463 h 1100593"/>
                    <a:gd name="connsiteX22" fmla="*/ 120636 w 120656"/>
                    <a:gd name="connsiteY22" fmla="*/ 96120 h 1100593"/>
                    <a:gd name="connsiteX23" fmla="*/ 120636 w 120656"/>
                    <a:gd name="connsiteY23" fmla="*/ 19096 h 1100593"/>
                    <a:gd name="connsiteX24" fmla="*/ 102279 w 120656"/>
                    <a:gd name="connsiteY24" fmla="*/ 19 h 110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20656" h="1100593">
                      <a:moveTo>
                        <a:pt x="102279" y="19"/>
                      </a:moveTo>
                      <a:cubicBezTo>
                        <a:pt x="75645" y="740"/>
                        <a:pt x="48651" y="740"/>
                        <a:pt x="22016" y="19"/>
                      </a:cubicBezTo>
                      <a:cubicBezTo>
                        <a:pt x="9059" y="-341"/>
                        <a:pt x="3660" y="4339"/>
                        <a:pt x="4020" y="17656"/>
                      </a:cubicBezTo>
                      <a:cubicBezTo>
                        <a:pt x="4740" y="43931"/>
                        <a:pt x="4020" y="70205"/>
                        <a:pt x="4020" y="96480"/>
                      </a:cubicBezTo>
                      <a:cubicBezTo>
                        <a:pt x="4379" y="123474"/>
                        <a:pt x="5100" y="150829"/>
                        <a:pt x="4379" y="177823"/>
                      </a:cubicBezTo>
                      <a:cubicBezTo>
                        <a:pt x="4020" y="188981"/>
                        <a:pt x="7979" y="191860"/>
                        <a:pt x="18417" y="191500"/>
                      </a:cubicBezTo>
                      <a:lnTo>
                        <a:pt x="57596" y="191500"/>
                      </a:lnTo>
                      <a:lnTo>
                        <a:pt x="52440" y="193064"/>
                      </a:lnTo>
                      <a:cubicBezTo>
                        <a:pt x="50191" y="195989"/>
                        <a:pt x="49741" y="200488"/>
                        <a:pt x="49741" y="206606"/>
                      </a:cubicBezTo>
                      <a:cubicBezTo>
                        <a:pt x="50100" y="462874"/>
                        <a:pt x="49741" y="719141"/>
                        <a:pt x="50100" y="975408"/>
                      </a:cubicBezTo>
                      <a:cubicBezTo>
                        <a:pt x="50100" y="987286"/>
                        <a:pt x="49381" y="995564"/>
                        <a:pt x="34624" y="997004"/>
                      </a:cubicBezTo>
                      <a:cubicBezTo>
                        <a:pt x="25266" y="997724"/>
                        <a:pt x="18067" y="1004562"/>
                        <a:pt x="11948" y="1011761"/>
                      </a:cubicBezTo>
                      <a:cubicBezTo>
                        <a:pt x="-5688" y="1033716"/>
                        <a:pt x="-3529" y="1068989"/>
                        <a:pt x="16627" y="1087705"/>
                      </a:cubicBezTo>
                      <a:cubicBezTo>
                        <a:pt x="36064" y="1105702"/>
                        <a:pt x="69897" y="1104622"/>
                        <a:pt x="88253" y="1085905"/>
                      </a:cubicBezTo>
                      <a:cubicBezTo>
                        <a:pt x="108048" y="1066109"/>
                        <a:pt x="109128" y="1029397"/>
                        <a:pt x="88613" y="1009241"/>
                      </a:cubicBezTo>
                      <a:cubicBezTo>
                        <a:pt x="81414" y="1001683"/>
                        <a:pt x="79974" y="994485"/>
                        <a:pt x="79974" y="984766"/>
                      </a:cubicBezTo>
                      <a:cubicBezTo>
                        <a:pt x="79974" y="855553"/>
                        <a:pt x="79974" y="725980"/>
                        <a:pt x="79974" y="596766"/>
                      </a:cubicBezTo>
                      <a:cubicBezTo>
                        <a:pt x="79974" y="466113"/>
                        <a:pt x="79974" y="335100"/>
                        <a:pt x="79974" y="204447"/>
                      </a:cubicBezTo>
                      <a:cubicBezTo>
                        <a:pt x="79974" y="199228"/>
                        <a:pt x="79614" y="195449"/>
                        <a:pt x="77680" y="192929"/>
                      </a:cubicBezTo>
                      <a:lnTo>
                        <a:pt x="73441" y="191500"/>
                      </a:lnTo>
                      <a:lnTo>
                        <a:pt x="105879" y="191500"/>
                      </a:lnTo>
                      <a:cubicBezTo>
                        <a:pt x="116677" y="191860"/>
                        <a:pt x="119916" y="188261"/>
                        <a:pt x="119916" y="177463"/>
                      </a:cubicBezTo>
                      <a:cubicBezTo>
                        <a:pt x="119916" y="150469"/>
                        <a:pt x="118116" y="123114"/>
                        <a:pt x="120636" y="96120"/>
                      </a:cubicBezTo>
                      <a:cubicBezTo>
                        <a:pt x="120636" y="70565"/>
                        <a:pt x="119916" y="45010"/>
                        <a:pt x="120636" y="19096"/>
                      </a:cubicBezTo>
                      <a:cubicBezTo>
                        <a:pt x="120995" y="5419"/>
                        <a:pt x="116677" y="-341"/>
                        <a:pt x="102279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866BE86C-0C3D-2CBE-E266-092DCF206778}"/>
                    </a:ext>
                  </a:extLst>
                </p:cNvPr>
                <p:cNvSpPr/>
                <p:nvPr/>
              </p:nvSpPr>
              <p:spPr>
                <a:xfrm flipH="1">
                  <a:off x="1405312" y="5139374"/>
                  <a:ext cx="689866" cy="864745"/>
                </a:xfrm>
                <a:custGeom>
                  <a:avLst/>
                  <a:gdLst>
                    <a:gd name="connsiteX0" fmla="*/ 50409 w 689866"/>
                    <a:gd name="connsiteY0" fmla="*/ 189897 h 864745"/>
                    <a:gd name="connsiteX1" fmla="*/ 42131 w 689866"/>
                    <a:gd name="connsiteY1" fmla="*/ 205149 h 864745"/>
                    <a:gd name="connsiteX2" fmla="*/ 42131 w 689866"/>
                    <a:gd name="connsiteY2" fmla="*/ 505687 h 864745"/>
                    <a:gd name="connsiteX3" fmla="*/ 41771 w 689866"/>
                    <a:gd name="connsiteY3" fmla="*/ 803346 h 864745"/>
                    <a:gd name="connsiteX4" fmla="*/ 59768 w 689866"/>
                    <a:gd name="connsiteY4" fmla="*/ 822062 h 864745"/>
                    <a:gd name="connsiteX5" fmla="*/ 571582 w 689866"/>
                    <a:gd name="connsiteY5" fmla="*/ 821702 h 864745"/>
                    <a:gd name="connsiteX6" fmla="*/ 591018 w 689866"/>
                    <a:gd name="connsiteY6" fmla="*/ 833580 h 864745"/>
                    <a:gd name="connsiteX7" fmla="*/ 648966 w 689866"/>
                    <a:gd name="connsiteY7" fmla="*/ 863814 h 864745"/>
                    <a:gd name="connsiteX8" fmla="*/ 689638 w 689866"/>
                    <a:gd name="connsiteY8" fmla="*/ 816663 h 864745"/>
                    <a:gd name="connsiteX9" fmla="*/ 656525 w 689866"/>
                    <a:gd name="connsiteY9" fmla="*/ 760874 h 864745"/>
                    <a:gd name="connsiteX10" fmla="*/ 595338 w 689866"/>
                    <a:gd name="connsiteY10" fmla="*/ 781390 h 864745"/>
                    <a:gd name="connsiteX11" fmla="*/ 575542 w 689866"/>
                    <a:gd name="connsiteY11" fmla="*/ 791828 h 864745"/>
                    <a:gd name="connsiteX12" fmla="*/ 88201 w 689866"/>
                    <a:gd name="connsiteY12" fmla="*/ 791828 h 864745"/>
                    <a:gd name="connsiteX13" fmla="*/ 71645 w 689866"/>
                    <a:gd name="connsiteY13" fmla="*/ 774552 h 864745"/>
                    <a:gd name="connsiteX14" fmla="*/ 72005 w 689866"/>
                    <a:gd name="connsiteY14" fmla="*/ 210187 h 864745"/>
                    <a:gd name="connsiteX15" fmla="*/ 72005 w 689866"/>
                    <a:gd name="connsiteY15" fmla="*/ 197230 h 864745"/>
                    <a:gd name="connsiteX16" fmla="*/ 68405 w 689866"/>
                    <a:gd name="connsiteY16" fmla="*/ 190031 h 864745"/>
                    <a:gd name="connsiteX17" fmla="*/ 50409 w 689866"/>
                    <a:gd name="connsiteY17" fmla="*/ 189897 h 864745"/>
                    <a:gd name="connsiteX18" fmla="*/ 100079 w 689866"/>
                    <a:gd name="connsiteY18" fmla="*/ 0 h 864745"/>
                    <a:gd name="connsiteX19" fmla="*/ 14057 w 689866"/>
                    <a:gd name="connsiteY19" fmla="*/ 0 h 864745"/>
                    <a:gd name="connsiteX20" fmla="*/ 19 w 689866"/>
                    <a:gd name="connsiteY20" fmla="*/ 14037 h 864745"/>
                    <a:gd name="connsiteX21" fmla="*/ 739 w 689866"/>
                    <a:gd name="connsiteY21" fmla="*/ 95381 h 864745"/>
                    <a:gd name="connsiteX22" fmla="*/ 2899 w 689866"/>
                    <a:gd name="connsiteY22" fmla="*/ 114097 h 864745"/>
                    <a:gd name="connsiteX23" fmla="*/ 2899 w 689866"/>
                    <a:gd name="connsiteY23" fmla="*/ 175284 h 864745"/>
                    <a:gd name="connsiteX24" fmla="*/ 16576 w 689866"/>
                    <a:gd name="connsiteY24" fmla="*/ 189321 h 864745"/>
                    <a:gd name="connsiteX25" fmla="*/ 112676 w 689866"/>
                    <a:gd name="connsiteY25" fmla="*/ 188601 h 864745"/>
                    <a:gd name="connsiteX26" fmla="*/ 114116 w 689866"/>
                    <a:gd name="connsiteY26" fmla="*/ 15477 h 864745"/>
                    <a:gd name="connsiteX27" fmla="*/ 100079 w 689866"/>
                    <a:gd name="connsiteY27" fmla="*/ 0 h 864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9866" h="864745">
                      <a:moveTo>
                        <a:pt x="50409" y="189897"/>
                      </a:moveTo>
                      <a:cubicBezTo>
                        <a:pt x="45460" y="192731"/>
                        <a:pt x="42131" y="198130"/>
                        <a:pt x="42131" y="205149"/>
                      </a:cubicBezTo>
                      <a:cubicBezTo>
                        <a:pt x="42131" y="305208"/>
                        <a:pt x="42131" y="405628"/>
                        <a:pt x="42131" y="505687"/>
                      </a:cubicBezTo>
                      <a:cubicBezTo>
                        <a:pt x="42131" y="605027"/>
                        <a:pt x="42491" y="704006"/>
                        <a:pt x="41771" y="803346"/>
                      </a:cubicBezTo>
                      <a:cubicBezTo>
                        <a:pt x="41771" y="817743"/>
                        <a:pt x="44650" y="822062"/>
                        <a:pt x="59768" y="822062"/>
                      </a:cubicBezTo>
                      <a:cubicBezTo>
                        <a:pt x="230372" y="821342"/>
                        <a:pt x="400977" y="821702"/>
                        <a:pt x="571582" y="821702"/>
                      </a:cubicBezTo>
                      <a:cubicBezTo>
                        <a:pt x="580940" y="821702"/>
                        <a:pt x="587059" y="822422"/>
                        <a:pt x="591018" y="833580"/>
                      </a:cubicBezTo>
                      <a:cubicBezTo>
                        <a:pt x="599296" y="857335"/>
                        <a:pt x="621972" y="868133"/>
                        <a:pt x="648966" y="863814"/>
                      </a:cubicBezTo>
                      <a:cubicBezTo>
                        <a:pt x="671282" y="860214"/>
                        <a:pt x="687478" y="841498"/>
                        <a:pt x="689638" y="816663"/>
                      </a:cubicBezTo>
                      <a:cubicBezTo>
                        <a:pt x="691798" y="790388"/>
                        <a:pt x="678480" y="768433"/>
                        <a:pt x="656525" y="760874"/>
                      </a:cubicBezTo>
                      <a:cubicBezTo>
                        <a:pt x="632770" y="752956"/>
                        <a:pt x="607215" y="760515"/>
                        <a:pt x="595338" y="781390"/>
                      </a:cubicBezTo>
                      <a:cubicBezTo>
                        <a:pt x="590298" y="790029"/>
                        <a:pt x="584899" y="791828"/>
                        <a:pt x="575542" y="791828"/>
                      </a:cubicBezTo>
                      <a:cubicBezTo>
                        <a:pt x="413215" y="791468"/>
                        <a:pt x="250888" y="791468"/>
                        <a:pt x="88201" y="791828"/>
                      </a:cubicBezTo>
                      <a:cubicBezTo>
                        <a:pt x="74164" y="791828"/>
                        <a:pt x="71645" y="787509"/>
                        <a:pt x="71645" y="774552"/>
                      </a:cubicBezTo>
                      <a:cubicBezTo>
                        <a:pt x="72005" y="586310"/>
                        <a:pt x="72005" y="398069"/>
                        <a:pt x="72005" y="210187"/>
                      </a:cubicBezTo>
                      <a:cubicBezTo>
                        <a:pt x="72005" y="205869"/>
                        <a:pt x="72005" y="201550"/>
                        <a:pt x="72005" y="197230"/>
                      </a:cubicBezTo>
                      <a:cubicBezTo>
                        <a:pt x="72005" y="194351"/>
                        <a:pt x="71645" y="191471"/>
                        <a:pt x="68405" y="190031"/>
                      </a:cubicBezTo>
                      <a:cubicBezTo>
                        <a:pt x="61927" y="186792"/>
                        <a:pt x="55358" y="187062"/>
                        <a:pt x="50409" y="189897"/>
                      </a:cubicBezTo>
                      <a:close/>
                      <a:moveTo>
                        <a:pt x="100079" y="0"/>
                      </a:moveTo>
                      <a:cubicBezTo>
                        <a:pt x="71285" y="360"/>
                        <a:pt x="42851" y="360"/>
                        <a:pt x="14057" y="0"/>
                      </a:cubicBezTo>
                      <a:cubicBezTo>
                        <a:pt x="4339" y="0"/>
                        <a:pt x="-341" y="4319"/>
                        <a:pt x="19" y="14037"/>
                      </a:cubicBezTo>
                      <a:cubicBezTo>
                        <a:pt x="379" y="41032"/>
                        <a:pt x="379" y="68386"/>
                        <a:pt x="739" y="95381"/>
                      </a:cubicBezTo>
                      <a:cubicBezTo>
                        <a:pt x="3618" y="101499"/>
                        <a:pt x="2899" y="107618"/>
                        <a:pt x="2899" y="114097"/>
                      </a:cubicBezTo>
                      <a:cubicBezTo>
                        <a:pt x="2899" y="134612"/>
                        <a:pt x="3259" y="154768"/>
                        <a:pt x="2899" y="175284"/>
                      </a:cubicBezTo>
                      <a:cubicBezTo>
                        <a:pt x="2899" y="185362"/>
                        <a:pt x="6498" y="189681"/>
                        <a:pt x="16576" y="189321"/>
                      </a:cubicBezTo>
                      <a:cubicBezTo>
                        <a:pt x="48609" y="188961"/>
                        <a:pt x="80643" y="188961"/>
                        <a:pt x="112676" y="188601"/>
                      </a:cubicBezTo>
                      <a:cubicBezTo>
                        <a:pt x="113036" y="131013"/>
                        <a:pt x="113396" y="73065"/>
                        <a:pt x="114116" y="15477"/>
                      </a:cubicBezTo>
                      <a:cubicBezTo>
                        <a:pt x="114116" y="5399"/>
                        <a:pt x="111237" y="0"/>
                        <a:pt x="100079" y="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B10E811-8F9E-A054-6336-34E31A7364A5}"/>
                  </a:ext>
                </a:extLst>
              </p:cNvPr>
              <p:cNvGrpSpPr/>
              <p:nvPr userDrawn="1"/>
            </p:nvGrpSpPr>
            <p:grpSpPr>
              <a:xfrm>
                <a:off x="548226" y="1602802"/>
                <a:ext cx="944002" cy="3757883"/>
                <a:chOff x="655230" y="1602802"/>
                <a:chExt cx="944002" cy="3757883"/>
              </a:xfrm>
              <a:grpFill/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233B48E9-C6E2-611C-9009-437DC820D27C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005304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AB63B312-8505-79F7-5D72-25988FE94880}"/>
                    </a:ext>
                  </a:extLst>
                </p:cNvPr>
                <p:cNvSpPr/>
                <p:nvPr userDrawn="1"/>
              </p:nvSpPr>
              <p:spPr>
                <a:xfrm flipH="1">
                  <a:off x="955830" y="4190397"/>
                  <a:ext cx="643402" cy="634359"/>
                </a:xfrm>
                <a:custGeom>
                  <a:avLst/>
                  <a:gdLst>
                    <a:gd name="connsiteX0" fmla="*/ 1129160 w 1181053"/>
                    <a:gd name="connsiteY0" fmla="*/ 979148 h 1164453"/>
                    <a:gd name="connsiteX1" fmla="*/ 1108019 w 1181053"/>
                    <a:gd name="connsiteY1" fmla="*/ 942810 h 1164453"/>
                    <a:gd name="connsiteX2" fmla="*/ 1109340 w 1181053"/>
                    <a:gd name="connsiteY2" fmla="*/ 104390 h 1164453"/>
                    <a:gd name="connsiteX3" fmla="*/ 1074984 w 1181053"/>
                    <a:gd name="connsiteY3" fmla="*/ 71355 h 1164453"/>
                    <a:gd name="connsiteX4" fmla="*/ 383898 w 1181053"/>
                    <a:gd name="connsiteY4" fmla="*/ 72016 h 1164453"/>
                    <a:gd name="connsiteX5" fmla="*/ 349542 w 1181053"/>
                    <a:gd name="connsiteY5" fmla="*/ 69373 h 1164453"/>
                    <a:gd name="connsiteX6" fmla="*/ 348221 w 1181053"/>
                    <a:gd name="connsiteY6" fmla="*/ 1321 h 1164453"/>
                    <a:gd name="connsiteX7" fmla="*/ 337650 w 1181053"/>
                    <a:gd name="connsiteY7" fmla="*/ 1982 h 1164453"/>
                    <a:gd name="connsiteX8" fmla="*/ 32409 w 1181053"/>
                    <a:gd name="connsiteY8" fmla="*/ 0 h 1164453"/>
                    <a:gd name="connsiteX9" fmla="*/ 35 w 1181053"/>
                    <a:gd name="connsiteY9" fmla="*/ 30392 h 1164453"/>
                    <a:gd name="connsiteX10" fmla="*/ 35 w 1181053"/>
                    <a:gd name="connsiteY10" fmla="*/ 180369 h 1164453"/>
                    <a:gd name="connsiteX11" fmla="*/ 29766 w 1181053"/>
                    <a:gd name="connsiteY11" fmla="*/ 210101 h 1164453"/>
                    <a:gd name="connsiteX12" fmla="*/ 177101 w 1181053"/>
                    <a:gd name="connsiteY12" fmla="*/ 210101 h 1164453"/>
                    <a:gd name="connsiteX13" fmla="*/ 292062 w 1181053"/>
                    <a:gd name="connsiteY13" fmla="*/ 209440 h 1164453"/>
                    <a:gd name="connsiteX14" fmla="*/ 349542 w 1181053"/>
                    <a:gd name="connsiteY14" fmla="*/ 147996 h 1164453"/>
                    <a:gd name="connsiteX15" fmla="*/ 381256 w 1181053"/>
                    <a:gd name="connsiteY15" fmla="*/ 146014 h 1164453"/>
                    <a:gd name="connsiteX16" fmla="*/ 1021467 w 1181053"/>
                    <a:gd name="connsiteY16" fmla="*/ 145353 h 1164453"/>
                    <a:gd name="connsiteX17" fmla="*/ 1054502 w 1181053"/>
                    <a:gd name="connsiteY17" fmla="*/ 177066 h 1164453"/>
                    <a:gd name="connsiteX18" fmla="*/ 1054502 w 1181053"/>
                    <a:gd name="connsiteY18" fmla="*/ 945453 h 1164453"/>
                    <a:gd name="connsiteX19" fmla="*/ 1032699 w 1181053"/>
                    <a:gd name="connsiteY19" fmla="*/ 985755 h 1164453"/>
                    <a:gd name="connsiteX20" fmla="*/ 997022 w 1181053"/>
                    <a:gd name="connsiteY20" fmla="*/ 1102037 h 1164453"/>
                    <a:gd name="connsiteX21" fmla="*/ 1094805 w 1181053"/>
                    <a:gd name="connsiteY21" fmla="*/ 1164142 h 1164453"/>
                    <a:gd name="connsiteX22" fmla="*/ 1178712 w 1181053"/>
                    <a:gd name="connsiteY22" fmla="*/ 1090145 h 1164453"/>
                    <a:gd name="connsiteX23" fmla="*/ 1129160 w 1181053"/>
                    <a:gd name="connsiteY23" fmla="*/ 979148 h 1164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181053" h="1164453">
                      <a:moveTo>
                        <a:pt x="1129160" y="979148"/>
                      </a:moveTo>
                      <a:cubicBezTo>
                        <a:pt x="1110001" y="971220"/>
                        <a:pt x="1108019" y="959988"/>
                        <a:pt x="1108019" y="942810"/>
                      </a:cubicBezTo>
                      <a:cubicBezTo>
                        <a:pt x="1108679" y="663337"/>
                        <a:pt x="1108019" y="383863"/>
                        <a:pt x="1109340" y="104390"/>
                      </a:cubicBezTo>
                      <a:cubicBezTo>
                        <a:pt x="1109340" y="75980"/>
                        <a:pt x="1100751" y="71355"/>
                        <a:pt x="1074984" y="71355"/>
                      </a:cubicBezTo>
                      <a:cubicBezTo>
                        <a:pt x="844402" y="72676"/>
                        <a:pt x="614480" y="72016"/>
                        <a:pt x="383898" y="72016"/>
                      </a:cubicBezTo>
                      <a:cubicBezTo>
                        <a:pt x="372666" y="72016"/>
                        <a:pt x="360774" y="73998"/>
                        <a:pt x="349542" y="69373"/>
                      </a:cubicBezTo>
                      <a:cubicBezTo>
                        <a:pt x="350863" y="46909"/>
                        <a:pt x="352845" y="23785"/>
                        <a:pt x="348221" y="1321"/>
                      </a:cubicBezTo>
                      <a:cubicBezTo>
                        <a:pt x="344917" y="1321"/>
                        <a:pt x="340953" y="1982"/>
                        <a:pt x="337650" y="1982"/>
                      </a:cubicBezTo>
                      <a:cubicBezTo>
                        <a:pt x="235903" y="1321"/>
                        <a:pt x="134156" y="1321"/>
                        <a:pt x="32409" y="0"/>
                      </a:cubicBezTo>
                      <a:cubicBezTo>
                        <a:pt x="9946" y="0"/>
                        <a:pt x="-626" y="5946"/>
                        <a:pt x="35" y="30392"/>
                      </a:cubicBezTo>
                      <a:cubicBezTo>
                        <a:pt x="1357" y="80605"/>
                        <a:pt x="1357" y="130157"/>
                        <a:pt x="35" y="180369"/>
                      </a:cubicBezTo>
                      <a:cubicBezTo>
                        <a:pt x="-626" y="202173"/>
                        <a:pt x="7964" y="210761"/>
                        <a:pt x="29766" y="210101"/>
                      </a:cubicBezTo>
                      <a:cubicBezTo>
                        <a:pt x="78658" y="209440"/>
                        <a:pt x="128210" y="210101"/>
                        <a:pt x="177101" y="210101"/>
                      </a:cubicBezTo>
                      <a:cubicBezTo>
                        <a:pt x="215421" y="210101"/>
                        <a:pt x="253741" y="209440"/>
                        <a:pt x="292062" y="209440"/>
                      </a:cubicBezTo>
                      <a:cubicBezTo>
                        <a:pt x="352845" y="209440"/>
                        <a:pt x="352845" y="209440"/>
                        <a:pt x="349542" y="147996"/>
                      </a:cubicBezTo>
                      <a:cubicBezTo>
                        <a:pt x="360113" y="147335"/>
                        <a:pt x="370684" y="146014"/>
                        <a:pt x="381256" y="146014"/>
                      </a:cubicBezTo>
                      <a:cubicBezTo>
                        <a:pt x="594660" y="146014"/>
                        <a:pt x="808063" y="146674"/>
                        <a:pt x="1021467" y="145353"/>
                      </a:cubicBezTo>
                      <a:cubicBezTo>
                        <a:pt x="1046574" y="145353"/>
                        <a:pt x="1054502" y="150638"/>
                        <a:pt x="1054502" y="177066"/>
                      </a:cubicBezTo>
                      <a:cubicBezTo>
                        <a:pt x="1053181" y="433415"/>
                        <a:pt x="1053842" y="689764"/>
                        <a:pt x="1054502" y="945453"/>
                      </a:cubicBezTo>
                      <a:cubicBezTo>
                        <a:pt x="1054502" y="964613"/>
                        <a:pt x="1049877" y="975184"/>
                        <a:pt x="1032699" y="985755"/>
                      </a:cubicBezTo>
                      <a:cubicBezTo>
                        <a:pt x="995701" y="1008219"/>
                        <a:pt x="982487" y="1057771"/>
                        <a:pt x="997022" y="1102037"/>
                      </a:cubicBezTo>
                      <a:cubicBezTo>
                        <a:pt x="1010897" y="1144322"/>
                        <a:pt x="1047895" y="1167446"/>
                        <a:pt x="1094805" y="1164142"/>
                      </a:cubicBezTo>
                      <a:cubicBezTo>
                        <a:pt x="1137089" y="1161499"/>
                        <a:pt x="1170784" y="1131768"/>
                        <a:pt x="1178712" y="1090145"/>
                      </a:cubicBezTo>
                      <a:cubicBezTo>
                        <a:pt x="1187962" y="1041914"/>
                        <a:pt x="1169463" y="996326"/>
                        <a:pt x="1129160" y="979148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1559D8C-0CDE-C6E3-A236-DE3C4AEEC68B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9293" y="182091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4D49AC14-C2D4-B378-EF64-D2171E427A8B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120766" y="2289790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954017A6-2F30-460A-11A8-343DA3235E11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801796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AF3A4B5-C96F-A161-548E-CE120D08D833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6573" y="3025173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43F32F5E-46A2-488E-EB93-E8F3C7E3F5D3}"/>
                    </a:ext>
                  </a:extLst>
                </p:cNvPr>
                <p:cNvSpPr/>
                <p:nvPr userDrawn="1"/>
              </p:nvSpPr>
              <p:spPr>
                <a:xfrm rot="5400000" flipH="1" flipV="1">
                  <a:off x="1069293" y="483074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F2A34DF-475D-9EC1-FFF8-6CE8E9E4068B}"/>
                  </a:ext>
                </a:extLst>
              </p:cNvPr>
              <p:cNvGrpSpPr/>
              <p:nvPr userDrawn="1"/>
            </p:nvGrpSpPr>
            <p:grpSpPr>
              <a:xfrm>
                <a:off x="4782728" y="2208743"/>
                <a:ext cx="1206268" cy="3147897"/>
                <a:chOff x="4889732" y="2208743"/>
                <a:chExt cx="1206268" cy="3147897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199EC03-B8DE-20C9-30D6-FF815F1F2DEB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408235"/>
                  <a:ext cx="1206268" cy="720041"/>
                </a:xfrm>
                <a:custGeom>
                  <a:avLst/>
                  <a:gdLst>
                    <a:gd name="connsiteX0" fmla="*/ 1864067 w 2214270"/>
                    <a:gd name="connsiteY0" fmla="*/ 1293985 h 1321734"/>
                    <a:gd name="connsiteX1" fmla="*/ 1891816 w 2214270"/>
                    <a:gd name="connsiteY1" fmla="*/ 1319752 h 1321734"/>
                    <a:gd name="connsiteX2" fmla="*/ 2041794 w 2214270"/>
                    <a:gd name="connsiteY2" fmla="*/ 1321734 h 1321734"/>
                    <a:gd name="connsiteX3" fmla="*/ 2185825 w 2214270"/>
                    <a:gd name="connsiteY3" fmla="*/ 1321074 h 1321734"/>
                    <a:gd name="connsiteX4" fmla="*/ 2214235 w 2214270"/>
                    <a:gd name="connsiteY4" fmla="*/ 1292663 h 1321734"/>
                    <a:gd name="connsiteX5" fmla="*/ 2214235 w 2214270"/>
                    <a:gd name="connsiteY5" fmla="*/ 1135418 h 1321734"/>
                    <a:gd name="connsiteX6" fmla="*/ 2185825 w 2214270"/>
                    <a:gd name="connsiteY6" fmla="*/ 1107009 h 1321734"/>
                    <a:gd name="connsiteX7" fmla="*/ 2041794 w 2214270"/>
                    <a:gd name="connsiteY7" fmla="*/ 1106348 h 1321734"/>
                    <a:gd name="connsiteX8" fmla="*/ 1908334 w 2214270"/>
                    <a:gd name="connsiteY8" fmla="*/ 1108330 h 1321734"/>
                    <a:gd name="connsiteX9" fmla="*/ 1866049 w 2214270"/>
                    <a:gd name="connsiteY9" fmla="*/ 1150614 h 1321734"/>
                    <a:gd name="connsiteX10" fmla="*/ 1834336 w 2214270"/>
                    <a:gd name="connsiteY10" fmla="*/ 1183649 h 1321734"/>
                    <a:gd name="connsiteX11" fmla="*/ 170710 w 2214270"/>
                    <a:gd name="connsiteY11" fmla="*/ 1183649 h 1321734"/>
                    <a:gd name="connsiteX12" fmla="*/ 139657 w 2214270"/>
                    <a:gd name="connsiteY12" fmla="*/ 1153257 h 1321734"/>
                    <a:gd name="connsiteX13" fmla="*/ 139657 w 2214270"/>
                    <a:gd name="connsiteY13" fmla="*/ 213090 h 1321734"/>
                    <a:gd name="connsiteX14" fmla="*/ 157496 w 2214270"/>
                    <a:gd name="connsiteY14" fmla="*/ 172127 h 1321734"/>
                    <a:gd name="connsiteX15" fmla="*/ 179959 w 2214270"/>
                    <a:gd name="connsiteY15" fmla="*/ 53863 h 1321734"/>
                    <a:gd name="connsiteX16" fmla="*/ 86801 w 2214270"/>
                    <a:gd name="connsiteY16" fmla="*/ 347 h 1321734"/>
                    <a:gd name="connsiteX17" fmla="*/ 3554 w 2214270"/>
                    <a:gd name="connsiteY17" fmla="*/ 71702 h 1321734"/>
                    <a:gd name="connsiteX18" fmla="*/ 44517 w 2214270"/>
                    <a:gd name="connsiteY18" fmla="*/ 181377 h 1321734"/>
                    <a:gd name="connsiteX19" fmla="*/ 66981 w 2214270"/>
                    <a:gd name="connsiteY19" fmla="*/ 223661 h 1321734"/>
                    <a:gd name="connsiteX20" fmla="*/ 66320 w 2214270"/>
                    <a:gd name="connsiteY20" fmla="*/ 1222630 h 1321734"/>
                    <a:gd name="connsiteX21" fmla="*/ 100676 w 2214270"/>
                    <a:gd name="connsiteY21" fmla="*/ 1256325 h 1321734"/>
                    <a:gd name="connsiteX22" fmla="*/ 1825747 w 2214270"/>
                    <a:gd name="connsiteY22" fmla="*/ 1255665 h 1321734"/>
                    <a:gd name="connsiteX23" fmla="*/ 1864067 w 2214270"/>
                    <a:gd name="connsiteY23" fmla="*/ 1293985 h 132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214270" h="1321734">
                      <a:moveTo>
                        <a:pt x="1864067" y="1293985"/>
                      </a:moveTo>
                      <a:cubicBezTo>
                        <a:pt x="1862746" y="1317109"/>
                        <a:pt x="1872656" y="1319752"/>
                        <a:pt x="1891816" y="1319752"/>
                      </a:cubicBezTo>
                      <a:cubicBezTo>
                        <a:pt x="1942029" y="1319752"/>
                        <a:pt x="1991581" y="1316449"/>
                        <a:pt x="2041794" y="1321734"/>
                      </a:cubicBezTo>
                      <a:cubicBezTo>
                        <a:pt x="2090024" y="1321734"/>
                        <a:pt x="2137595" y="1320413"/>
                        <a:pt x="2185825" y="1321074"/>
                      </a:cubicBezTo>
                      <a:cubicBezTo>
                        <a:pt x="2206307" y="1321074"/>
                        <a:pt x="2214235" y="1313145"/>
                        <a:pt x="2214235" y="1292663"/>
                      </a:cubicBezTo>
                      <a:cubicBezTo>
                        <a:pt x="2213574" y="1240469"/>
                        <a:pt x="2213574" y="1187613"/>
                        <a:pt x="2214235" y="1135418"/>
                      </a:cubicBezTo>
                      <a:cubicBezTo>
                        <a:pt x="2214896" y="1114276"/>
                        <a:pt x="2206307" y="1107009"/>
                        <a:pt x="2185825" y="1107009"/>
                      </a:cubicBezTo>
                      <a:cubicBezTo>
                        <a:pt x="2137595" y="1107669"/>
                        <a:pt x="2090024" y="1107009"/>
                        <a:pt x="2041794" y="1106348"/>
                      </a:cubicBezTo>
                      <a:cubicBezTo>
                        <a:pt x="1997527" y="1107009"/>
                        <a:pt x="1952600" y="1107669"/>
                        <a:pt x="1908334" y="1108330"/>
                      </a:cubicBezTo>
                      <a:cubicBezTo>
                        <a:pt x="1865389" y="1108330"/>
                        <a:pt x="1864067" y="1108330"/>
                        <a:pt x="1866049" y="1150614"/>
                      </a:cubicBezTo>
                      <a:cubicBezTo>
                        <a:pt x="1867371" y="1175721"/>
                        <a:pt x="1861425" y="1183649"/>
                        <a:pt x="1834336" y="1183649"/>
                      </a:cubicBezTo>
                      <a:cubicBezTo>
                        <a:pt x="1280014" y="1182988"/>
                        <a:pt x="725692" y="1182988"/>
                        <a:pt x="170710" y="1183649"/>
                      </a:cubicBezTo>
                      <a:cubicBezTo>
                        <a:pt x="146925" y="1183649"/>
                        <a:pt x="139657" y="1178364"/>
                        <a:pt x="139657" y="1153257"/>
                      </a:cubicBezTo>
                      <a:cubicBezTo>
                        <a:pt x="140318" y="840089"/>
                        <a:pt x="140318" y="526259"/>
                        <a:pt x="139657" y="213090"/>
                      </a:cubicBezTo>
                      <a:cubicBezTo>
                        <a:pt x="139657" y="195912"/>
                        <a:pt x="142960" y="184020"/>
                        <a:pt x="157496" y="172127"/>
                      </a:cubicBezTo>
                      <a:cubicBezTo>
                        <a:pt x="189870" y="145699"/>
                        <a:pt x="198459" y="94826"/>
                        <a:pt x="179959" y="53863"/>
                      </a:cubicBezTo>
                      <a:cubicBezTo>
                        <a:pt x="163442" y="17525"/>
                        <a:pt x="128425" y="-2957"/>
                        <a:pt x="86801" y="347"/>
                      </a:cubicBezTo>
                      <a:cubicBezTo>
                        <a:pt x="43856" y="3650"/>
                        <a:pt x="14786" y="28757"/>
                        <a:pt x="3554" y="71702"/>
                      </a:cubicBezTo>
                      <a:cubicBezTo>
                        <a:pt x="-7678" y="114647"/>
                        <a:pt x="8179" y="162217"/>
                        <a:pt x="44517" y="181377"/>
                      </a:cubicBezTo>
                      <a:cubicBezTo>
                        <a:pt x="64338" y="191948"/>
                        <a:pt x="66981" y="204501"/>
                        <a:pt x="66981" y="223661"/>
                      </a:cubicBezTo>
                      <a:cubicBezTo>
                        <a:pt x="66320" y="556651"/>
                        <a:pt x="66981" y="889641"/>
                        <a:pt x="66320" y="1222630"/>
                      </a:cubicBezTo>
                      <a:cubicBezTo>
                        <a:pt x="66320" y="1250379"/>
                        <a:pt x="73588" y="1256325"/>
                        <a:pt x="100676" y="1256325"/>
                      </a:cubicBezTo>
                      <a:cubicBezTo>
                        <a:pt x="675479" y="1255665"/>
                        <a:pt x="1250944" y="1255665"/>
                        <a:pt x="1825747" y="1255665"/>
                      </a:cubicBezTo>
                      <a:cubicBezTo>
                        <a:pt x="1864067" y="1256325"/>
                        <a:pt x="1866049" y="1256325"/>
                        <a:pt x="1864067" y="1293985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D7330D34-8DF6-088E-E73D-D889E9F29A4A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3803842"/>
                  <a:ext cx="862897" cy="590574"/>
                </a:xfrm>
                <a:custGeom>
                  <a:avLst/>
                  <a:gdLst>
                    <a:gd name="connsiteX0" fmla="*/ 162118 w 1583966"/>
                    <a:gd name="connsiteY0" fmla="*/ 885330 h 1084079"/>
                    <a:gd name="connsiteX1" fmla="*/ 162118 w 1583966"/>
                    <a:gd name="connsiteY1" fmla="*/ 156584 h 1084079"/>
                    <a:gd name="connsiteX2" fmla="*/ 154851 w 1583966"/>
                    <a:gd name="connsiteY2" fmla="*/ 110336 h 1084079"/>
                    <a:gd name="connsiteX3" fmla="*/ 166083 w 1583966"/>
                    <a:gd name="connsiteY3" fmla="*/ 108354 h 1084079"/>
                    <a:gd name="connsiteX4" fmla="*/ 1213282 w 1583966"/>
                    <a:gd name="connsiteY4" fmla="*/ 107693 h 1084079"/>
                    <a:gd name="connsiteX5" fmla="*/ 1235085 w 1583966"/>
                    <a:gd name="connsiteY5" fmla="*/ 130817 h 1084079"/>
                    <a:gd name="connsiteX6" fmla="*/ 1234424 w 1583966"/>
                    <a:gd name="connsiteY6" fmla="*/ 189619 h 1084079"/>
                    <a:gd name="connsiteX7" fmla="*/ 1255566 w 1583966"/>
                    <a:gd name="connsiteY7" fmla="*/ 210761 h 1084079"/>
                    <a:gd name="connsiteX8" fmla="*/ 1410829 w 1583966"/>
                    <a:gd name="connsiteY8" fmla="*/ 211422 h 1084079"/>
                    <a:gd name="connsiteX9" fmla="*/ 1555521 w 1583966"/>
                    <a:gd name="connsiteY9" fmla="*/ 210761 h 1084079"/>
                    <a:gd name="connsiteX10" fmla="*/ 1583931 w 1583966"/>
                    <a:gd name="connsiteY10" fmla="*/ 182351 h 1084079"/>
                    <a:gd name="connsiteX11" fmla="*/ 1583931 w 1583966"/>
                    <a:gd name="connsiteY11" fmla="*/ 29731 h 1084079"/>
                    <a:gd name="connsiteX12" fmla="*/ 1552878 w 1583966"/>
                    <a:gd name="connsiteY12" fmla="*/ 661 h 1084079"/>
                    <a:gd name="connsiteX13" fmla="*/ 1405544 w 1583966"/>
                    <a:gd name="connsiteY13" fmla="*/ 661 h 1084079"/>
                    <a:gd name="connsiteX14" fmla="*/ 1255566 w 1583966"/>
                    <a:gd name="connsiteY14" fmla="*/ 0 h 1084079"/>
                    <a:gd name="connsiteX15" fmla="*/ 1234424 w 1583966"/>
                    <a:gd name="connsiteY15" fmla="*/ 20481 h 1084079"/>
                    <a:gd name="connsiteX16" fmla="*/ 1200729 w 1583966"/>
                    <a:gd name="connsiteY16" fmla="*/ 53516 h 1084079"/>
                    <a:gd name="connsiteX17" fmla="*/ 158815 w 1583966"/>
                    <a:gd name="connsiteY17" fmla="*/ 52855 h 1084079"/>
                    <a:gd name="connsiteX18" fmla="*/ 89442 w 1583966"/>
                    <a:gd name="connsiteY18" fmla="*/ 122228 h 1084079"/>
                    <a:gd name="connsiteX19" fmla="*/ 89442 w 1583966"/>
                    <a:gd name="connsiteY19" fmla="*/ 861544 h 1084079"/>
                    <a:gd name="connsiteX20" fmla="*/ 66318 w 1583966"/>
                    <a:gd name="connsiteY20" fmla="*/ 893918 h 1084079"/>
                    <a:gd name="connsiteX21" fmla="*/ 17427 w 1583966"/>
                    <a:gd name="connsiteY21" fmla="*/ 928935 h 1084079"/>
                    <a:gd name="connsiteX22" fmla="*/ 31301 w 1583966"/>
                    <a:gd name="connsiteY22" fmla="*/ 1061074 h 1084079"/>
                    <a:gd name="connsiteX23" fmla="*/ 155512 w 1583966"/>
                    <a:gd name="connsiteY23" fmla="*/ 1064377 h 1084079"/>
                    <a:gd name="connsiteX24" fmla="*/ 175993 w 1583966"/>
                    <a:gd name="connsiteY24" fmla="*/ 932900 h 1084079"/>
                    <a:gd name="connsiteX25" fmla="*/ 162118 w 1583966"/>
                    <a:gd name="connsiteY25" fmla="*/ 885330 h 1084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583966" h="1084079">
                      <a:moveTo>
                        <a:pt x="162118" y="885330"/>
                      </a:moveTo>
                      <a:cubicBezTo>
                        <a:pt x="162118" y="642194"/>
                        <a:pt x="162118" y="399720"/>
                        <a:pt x="162118" y="156584"/>
                      </a:cubicBezTo>
                      <a:cubicBezTo>
                        <a:pt x="162118" y="141388"/>
                        <a:pt x="163440" y="125532"/>
                        <a:pt x="154851" y="110336"/>
                      </a:cubicBezTo>
                      <a:cubicBezTo>
                        <a:pt x="160797" y="109675"/>
                        <a:pt x="163440" y="108354"/>
                        <a:pt x="166083" y="108354"/>
                      </a:cubicBezTo>
                      <a:cubicBezTo>
                        <a:pt x="514929" y="108354"/>
                        <a:pt x="864436" y="108354"/>
                        <a:pt x="1213282" y="107693"/>
                      </a:cubicBezTo>
                      <a:cubicBezTo>
                        <a:pt x="1231782" y="107693"/>
                        <a:pt x="1235746" y="114960"/>
                        <a:pt x="1235085" y="130817"/>
                      </a:cubicBezTo>
                      <a:cubicBezTo>
                        <a:pt x="1233764" y="150638"/>
                        <a:pt x="1235746" y="170459"/>
                        <a:pt x="1234424" y="189619"/>
                      </a:cubicBezTo>
                      <a:cubicBezTo>
                        <a:pt x="1233103" y="206137"/>
                        <a:pt x="1238388" y="211422"/>
                        <a:pt x="1255566" y="210761"/>
                      </a:cubicBezTo>
                      <a:cubicBezTo>
                        <a:pt x="1307101" y="210101"/>
                        <a:pt x="1359295" y="210761"/>
                        <a:pt x="1410829" y="211422"/>
                      </a:cubicBezTo>
                      <a:cubicBezTo>
                        <a:pt x="1459060" y="211422"/>
                        <a:pt x="1507291" y="210101"/>
                        <a:pt x="1555521" y="210761"/>
                      </a:cubicBezTo>
                      <a:cubicBezTo>
                        <a:pt x="1576003" y="210761"/>
                        <a:pt x="1584592" y="203494"/>
                        <a:pt x="1583931" y="182351"/>
                      </a:cubicBezTo>
                      <a:cubicBezTo>
                        <a:pt x="1583270" y="131478"/>
                        <a:pt x="1582610" y="80605"/>
                        <a:pt x="1583931" y="29731"/>
                      </a:cubicBezTo>
                      <a:cubicBezTo>
                        <a:pt x="1584592" y="6607"/>
                        <a:pt x="1574021" y="661"/>
                        <a:pt x="1552878" y="661"/>
                      </a:cubicBezTo>
                      <a:cubicBezTo>
                        <a:pt x="1503987" y="1321"/>
                        <a:pt x="1454435" y="661"/>
                        <a:pt x="1405544" y="661"/>
                      </a:cubicBezTo>
                      <a:cubicBezTo>
                        <a:pt x="1355331" y="661"/>
                        <a:pt x="1305779" y="661"/>
                        <a:pt x="1255566" y="0"/>
                      </a:cubicBezTo>
                      <a:cubicBezTo>
                        <a:pt x="1239710" y="0"/>
                        <a:pt x="1231121" y="3964"/>
                        <a:pt x="1234424" y="20481"/>
                      </a:cubicBezTo>
                      <a:cubicBezTo>
                        <a:pt x="1240370" y="49552"/>
                        <a:pt x="1225835" y="53516"/>
                        <a:pt x="1200729" y="53516"/>
                      </a:cubicBezTo>
                      <a:cubicBezTo>
                        <a:pt x="853204" y="52855"/>
                        <a:pt x="506340" y="52855"/>
                        <a:pt x="158815" y="52855"/>
                      </a:cubicBezTo>
                      <a:cubicBezTo>
                        <a:pt x="113888" y="52855"/>
                        <a:pt x="89442" y="77301"/>
                        <a:pt x="89442" y="122228"/>
                      </a:cubicBezTo>
                      <a:cubicBezTo>
                        <a:pt x="89442" y="368667"/>
                        <a:pt x="89442" y="615106"/>
                        <a:pt x="89442" y="861544"/>
                      </a:cubicBezTo>
                      <a:cubicBezTo>
                        <a:pt x="89442" y="879383"/>
                        <a:pt x="88121" y="891276"/>
                        <a:pt x="66318" y="893918"/>
                      </a:cubicBezTo>
                      <a:cubicBezTo>
                        <a:pt x="45176" y="896561"/>
                        <a:pt x="29319" y="911096"/>
                        <a:pt x="17427" y="928935"/>
                      </a:cubicBezTo>
                      <a:cubicBezTo>
                        <a:pt x="-10323" y="970559"/>
                        <a:pt x="-4376" y="1029361"/>
                        <a:pt x="31301" y="1061074"/>
                      </a:cubicBezTo>
                      <a:cubicBezTo>
                        <a:pt x="63675" y="1090145"/>
                        <a:pt x="120495" y="1092127"/>
                        <a:pt x="155512" y="1064377"/>
                      </a:cubicBezTo>
                      <a:cubicBezTo>
                        <a:pt x="192510" y="1034646"/>
                        <a:pt x="202421" y="975845"/>
                        <a:pt x="175993" y="932900"/>
                      </a:cubicBezTo>
                      <a:cubicBezTo>
                        <a:pt x="164761" y="919025"/>
                        <a:pt x="162118" y="903168"/>
                        <a:pt x="162118" y="8853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4D9330B4-BB50-0524-53F0-B17240163B78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618015"/>
                  <a:ext cx="898091" cy="123739"/>
                </a:xfrm>
                <a:custGeom>
                  <a:avLst/>
                  <a:gdLst>
                    <a:gd name="connsiteX0" fmla="*/ 66839 w 1648569"/>
                    <a:gd name="connsiteY0" fmla="*/ 192784 h 227140"/>
                    <a:gd name="connsiteX1" fmla="*/ 173872 w 1648569"/>
                    <a:gd name="connsiteY1" fmla="*/ 153142 h 227140"/>
                    <a:gd name="connsiteX2" fmla="*/ 215496 w 1648569"/>
                    <a:gd name="connsiteY2" fmla="*/ 130679 h 227140"/>
                    <a:gd name="connsiteX3" fmla="*/ 1265338 w 1648569"/>
                    <a:gd name="connsiteY3" fmla="*/ 130679 h 227140"/>
                    <a:gd name="connsiteX4" fmla="*/ 1283837 w 1648569"/>
                    <a:gd name="connsiteY4" fmla="*/ 130679 h 227140"/>
                    <a:gd name="connsiteX5" fmla="*/ 1299694 w 1648569"/>
                    <a:gd name="connsiteY5" fmla="*/ 146535 h 227140"/>
                    <a:gd name="connsiteX6" fmla="*/ 1299694 w 1648569"/>
                    <a:gd name="connsiteY6" fmla="*/ 165035 h 227140"/>
                    <a:gd name="connsiteX7" fmla="*/ 1362460 w 1648569"/>
                    <a:gd name="connsiteY7" fmla="*/ 226479 h 227140"/>
                    <a:gd name="connsiteX8" fmla="*/ 1474778 w 1648569"/>
                    <a:gd name="connsiteY8" fmla="*/ 227140 h 227140"/>
                    <a:gd name="connsiteX9" fmla="*/ 1618809 w 1648569"/>
                    <a:gd name="connsiteY9" fmla="*/ 226479 h 227140"/>
                    <a:gd name="connsiteX10" fmla="*/ 1648540 w 1648569"/>
                    <a:gd name="connsiteY10" fmla="*/ 196748 h 227140"/>
                    <a:gd name="connsiteX11" fmla="*/ 1648540 w 1648569"/>
                    <a:gd name="connsiteY11" fmla="*/ 47431 h 227140"/>
                    <a:gd name="connsiteX12" fmla="*/ 1616827 w 1648569"/>
                    <a:gd name="connsiteY12" fmla="*/ 17040 h 227140"/>
                    <a:gd name="connsiteX13" fmla="*/ 1475438 w 1648569"/>
                    <a:gd name="connsiteY13" fmla="*/ 16379 h 227140"/>
                    <a:gd name="connsiteX14" fmla="*/ 1320175 w 1648569"/>
                    <a:gd name="connsiteY14" fmla="*/ 17040 h 227140"/>
                    <a:gd name="connsiteX15" fmla="*/ 1300355 w 1648569"/>
                    <a:gd name="connsiteY15" fmla="*/ 30253 h 227140"/>
                    <a:gd name="connsiteX16" fmla="*/ 1267980 w 1648569"/>
                    <a:gd name="connsiteY16" fmla="*/ 59324 h 227140"/>
                    <a:gd name="connsiteX17" fmla="*/ 212853 w 1648569"/>
                    <a:gd name="connsiteY17" fmla="*/ 59324 h 227140"/>
                    <a:gd name="connsiteX18" fmla="*/ 169908 w 1648569"/>
                    <a:gd name="connsiteY18" fmla="*/ 36860 h 227140"/>
                    <a:gd name="connsiteX19" fmla="*/ 62215 w 1648569"/>
                    <a:gd name="connsiteY19" fmla="*/ 5808 h 227140"/>
                    <a:gd name="connsiteX20" fmla="*/ 109 w 1648569"/>
                    <a:gd name="connsiteY20" fmla="*/ 102269 h 227140"/>
                    <a:gd name="connsiteX21" fmla="*/ 66839 w 1648569"/>
                    <a:gd name="connsiteY21" fmla="*/ 192784 h 22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648569" h="227140">
                      <a:moveTo>
                        <a:pt x="66839" y="192784"/>
                      </a:moveTo>
                      <a:cubicBezTo>
                        <a:pt x="109785" y="204676"/>
                        <a:pt x="154712" y="190141"/>
                        <a:pt x="173872" y="153142"/>
                      </a:cubicBezTo>
                      <a:cubicBezTo>
                        <a:pt x="184443" y="133982"/>
                        <a:pt x="196335" y="130679"/>
                        <a:pt x="215496" y="130679"/>
                      </a:cubicBezTo>
                      <a:cubicBezTo>
                        <a:pt x="565663" y="131339"/>
                        <a:pt x="915170" y="130679"/>
                        <a:pt x="1265338" y="130679"/>
                      </a:cubicBezTo>
                      <a:cubicBezTo>
                        <a:pt x="1271284" y="130679"/>
                        <a:pt x="1277891" y="131339"/>
                        <a:pt x="1283837" y="130679"/>
                      </a:cubicBezTo>
                      <a:cubicBezTo>
                        <a:pt x="1295069" y="130018"/>
                        <a:pt x="1300355" y="134643"/>
                        <a:pt x="1299694" y="146535"/>
                      </a:cubicBezTo>
                      <a:cubicBezTo>
                        <a:pt x="1299033" y="152482"/>
                        <a:pt x="1299694" y="159089"/>
                        <a:pt x="1299694" y="165035"/>
                      </a:cubicBezTo>
                      <a:cubicBezTo>
                        <a:pt x="1299694" y="226479"/>
                        <a:pt x="1299694" y="226479"/>
                        <a:pt x="1362460" y="226479"/>
                      </a:cubicBezTo>
                      <a:cubicBezTo>
                        <a:pt x="1400119" y="226479"/>
                        <a:pt x="1437118" y="227140"/>
                        <a:pt x="1474778" y="227140"/>
                      </a:cubicBezTo>
                      <a:cubicBezTo>
                        <a:pt x="1523008" y="226479"/>
                        <a:pt x="1571239" y="225819"/>
                        <a:pt x="1618809" y="226479"/>
                      </a:cubicBezTo>
                      <a:cubicBezTo>
                        <a:pt x="1641272" y="227140"/>
                        <a:pt x="1648540" y="217890"/>
                        <a:pt x="1648540" y="196748"/>
                      </a:cubicBezTo>
                      <a:cubicBezTo>
                        <a:pt x="1647879" y="147196"/>
                        <a:pt x="1647219" y="96983"/>
                        <a:pt x="1648540" y="47431"/>
                      </a:cubicBezTo>
                      <a:cubicBezTo>
                        <a:pt x="1649201" y="22986"/>
                        <a:pt x="1638630" y="17040"/>
                        <a:pt x="1616827" y="17040"/>
                      </a:cubicBezTo>
                      <a:cubicBezTo>
                        <a:pt x="1569918" y="17700"/>
                        <a:pt x="1522348" y="16379"/>
                        <a:pt x="1475438" y="16379"/>
                      </a:cubicBezTo>
                      <a:cubicBezTo>
                        <a:pt x="1423904" y="16379"/>
                        <a:pt x="1371709" y="17040"/>
                        <a:pt x="1320175" y="17040"/>
                      </a:cubicBezTo>
                      <a:cubicBezTo>
                        <a:pt x="1310926" y="17040"/>
                        <a:pt x="1297712" y="13736"/>
                        <a:pt x="1300355" y="30253"/>
                      </a:cubicBezTo>
                      <a:cubicBezTo>
                        <a:pt x="1304979" y="58002"/>
                        <a:pt x="1289123" y="59324"/>
                        <a:pt x="1267980" y="59324"/>
                      </a:cubicBezTo>
                      <a:cubicBezTo>
                        <a:pt x="916492" y="58663"/>
                        <a:pt x="564342" y="58663"/>
                        <a:pt x="212853" y="59324"/>
                      </a:cubicBezTo>
                      <a:cubicBezTo>
                        <a:pt x="193032" y="59324"/>
                        <a:pt x="181140" y="54699"/>
                        <a:pt x="169908" y="36860"/>
                      </a:cubicBezTo>
                      <a:cubicBezTo>
                        <a:pt x="148105" y="3165"/>
                        <a:pt x="102517" y="-8067"/>
                        <a:pt x="62215" y="5808"/>
                      </a:cubicBezTo>
                      <a:cubicBezTo>
                        <a:pt x="23234" y="19022"/>
                        <a:pt x="-1873" y="57342"/>
                        <a:pt x="109" y="102269"/>
                      </a:cubicBezTo>
                      <a:cubicBezTo>
                        <a:pt x="1431" y="146535"/>
                        <a:pt x="28519" y="182213"/>
                        <a:pt x="66839" y="19278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B1749A7-329D-ABEB-A470-3273634862DA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220874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A94D89F7-E8E4-3AB3-8C67-E7B53FBAF564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671618" y="4826701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220260D2-28F6-5FFA-6717-EFD0F9951D6D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871004" y="4236381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C2FE7669-9968-D9B0-A8EC-93D37BB828E9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341909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6498D5FF-D421-C3B8-FF3C-7365E9803DE3}"/>
                </a:ext>
              </a:extLst>
            </p:cNvPr>
            <p:cNvSpPr/>
            <p:nvPr/>
          </p:nvSpPr>
          <p:spPr>
            <a:xfrm>
              <a:off x="962956" y="2350941"/>
              <a:ext cx="2257466" cy="2151366"/>
            </a:xfrm>
            <a:prstGeom prst="roundRect">
              <a:avLst/>
            </a:prstGeom>
            <a:solidFill>
              <a:schemeClr val="bg1">
                <a:alpha val="9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22A7273-D68B-28FF-6FBC-EEBB1601F1D6}"/>
              </a:ext>
            </a:extLst>
          </p:cNvPr>
          <p:cNvGrpSpPr/>
          <p:nvPr/>
        </p:nvGrpSpPr>
        <p:grpSpPr>
          <a:xfrm>
            <a:off x="4071402" y="1190018"/>
            <a:ext cx="4030770" cy="4478656"/>
            <a:chOff x="159265" y="1189672"/>
            <a:chExt cx="4030770" cy="4478656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750863C7-B735-879C-17AB-D6C0C63044EB}"/>
                </a:ext>
              </a:extLst>
            </p:cNvPr>
            <p:cNvGrpSpPr/>
            <p:nvPr/>
          </p:nvGrpSpPr>
          <p:grpSpPr>
            <a:xfrm>
              <a:off x="159265" y="1189672"/>
              <a:ext cx="4030770" cy="4478656"/>
              <a:chOff x="548226" y="342079"/>
              <a:chExt cx="5440770" cy="6257605"/>
            </a:xfrm>
            <a:solidFill>
              <a:srgbClr val="0AA6ED"/>
            </a:solidFill>
          </p:grpSpPr>
          <p:sp>
            <p:nvSpPr>
              <p:cNvPr id="209" name="Rectangle: Rounded Corners 208">
                <a:extLst>
                  <a:ext uri="{FF2B5EF4-FFF2-40B4-BE49-F238E27FC236}">
                    <a16:creationId xmlns:a16="http://schemas.microsoft.com/office/drawing/2014/main" id="{2A6D13C3-968A-DEA3-7A4C-61B7C91BCB0C}"/>
                  </a:ext>
                </a:extLst>
              </p:cNvPr>
              <p:cNvSpPr/>
              <p:nvPr userDrawn="1"/>
            </p:nvSpPr>
            <p:spPr>
              <a:xfrm>
                <a:off x="1417714" y="1769386"/>
                <a:ext cx="3472774" cy="3472774"/>
              </a:xfrm>
              <a:prstGeom prst="roundRect">
                <a:avLst>
                  <a:gd name="adj" fmla="val 51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EC3FFEF7-45E2-4F2A-7170-4F42E742BB6B}"/>
                  </a:ext>
                </a:extLst>
              </p:cNvPr>
              <p:cNvGrpSpPr/>
              <p:nvPr userDrawn="1"/>
            </p:nvGrpSpPr>
            <p:grpSpPr>
              <a:xfrm>
                <a:off x="1266074" y="342079"/>
                <a:ext cx="3753546" cy="1535752"/>
                <a:chOff x="1373078" y="342079"/>
                <a:chExt cx="3753546" cy="1535752"/>
              </a:xfrm>
              <a:grpFill/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D859AA39-D442-4A1D-4184-9F83D3D3D6F4}"/>
                    </a:ext>
                  </a:extLst>
                </p:cNvPr>
                <p:cNvSpPr/>
                <p:nvPr/>
              </p:nvSpPr>
              <p:spPr>
                <a:xfrm flipH="1">
                  <a:off x="1945338" y="395212"/>
                  <a:ext cx="546385" cy="1482619"/>
                </a:xfrm>
                <a:custGeom>
                  <a:avLst/>
                  <a:gdLst>
                    <a:gd name="connsiteX0" fmla="*/ 172666 w 1002965"/>
                    <a:gd name="connsiteY0" fmla="*/ 2721517 h 2721551"/>
                    <a:gd name="connsiteX1" fmla="*/ 216272 w 1002965"/>
                    <a:gd name="connsiteY1" fmla="*/ 2678572 h 2721551"/>
                    <a:gd name="connsiteX2" fmla="*/ 210986 w 1002965"/>
                    <a:gd name="connsiteY2" fmla="*/ 2373992 h 2721551"/>
                    <a:gd name="connsiteX3" fmla="*/ 201076 w 1002965"/>
                    <a:gd name="connsiteY3" fmla="*/ 2371349 h 2721551"/>
                    <a:gd name="connsiteX4" fmla="*/ 163416 w 1002965"/>
                    <a:gd name="connsiteY4" fmla="*/ 2332368 h 2721551"/>
                    <a:gd name="connsiteX5" fmla="*/ 163416 w 1002965"/>
                    <a:gd name="connsiteY5" fmla="*/ 711687 h 2721551"/>
                    <a:gd name="connsiteX6" fmla="*/ 199754 w 1002965"/>
                    <a:gd name="connsiteY6" fmla="*/ 674027 h 2721551"/>
                    <a:gd name="connsiteX7" fmla="*/ 909339 w 1002965"/>
                    <a:gd name="connsiteY7" fmla="*/ 674688 h 2721551"/>
                    <a:gd name="connsiteX8" fmla="*/ 943035 w 1002965"/>
                    <a:gd name="connsiteY8" fmla="*/ 639671 h 2721551"/>
                    <a:gd name="connsiteX9" fmla="*/ 941053 w 1002965"/>
                    <a:gd name="connsiteY9" fmla="*/ 222113 h 2721551"/>
                    <a:gd name="connsiteX10" fmla="*/ 964177 w 1002965"/>
                    <a:gd name="connsiteY10" fmla="*/ 176525 h 2721551"/>
                    <a:gd name="connsiteX11" fmla="*/ 995229 w 1002965"/>
                    <a:gd name="connsiteY11" fmla="*/ 58921 h 2721551"/>
                    <a:gd name="connsiteX12" fmla="*/ 894804 w 1002965"/>
                    <a:gd name="connsiteY12" fmla="*/ 780 h 2721551"/>
                    <a:gd name="connsiteX13" fmla="*/ 813538 w 1002965"/>
                    <a:gd name="connsiteY13" fmla="*/ 80724 h 2721551"/>
                    <a:gd name="connsiteX14" fmla="*/ 867055 w 1002965"/>
                    <a:gd name="connsiteY14" fmla="*/ 187096 h 2721551"/>
                    <a:gd name="connsiteX15" fmla="*/ 886876 w 1002965"/>
                    <a:gd name="connsiteY15" fmla="*/ 218809 h 2721551"/>
                    <a:gd name="connsiteX16" fmla="*/ 886876 w 1002965"/>
                    <a:gd name="connsiteY16" fmla="*/ 590780 h 2721551"/>
                    <a:gd name="connsiteX17" fmla="*/ 857144 w 1002965"/>
                    <a:gd name="connsiteY17" fmla="*/ 619850 h 2721551"/>
                    <a:gd name="connsiteX18" fmla="*/ 123114 w 1002965"/>
                    <a:gd name="connsiteY18" fmla="*/ 617208 h 2721551"/>
                    <a:gd name="connsiteX19" fmla="*/ 88758 w 1002965"/>
                    <a:gd name="connsiteY19" fmla="*/ 650242 h 2721551"/>
                    <a:gd name="connsiteX20" fmla="*/ 89418 w 1002965"/>
                    <a:gd name="connsiteY20" fmla="*/ 2329726 h 2721551"/>
                    <a:gd name="connsiteX21" fmla="*/ 89418 w 1002965"/>
                    <a:gd name="connsiteY21" fmla="*/ 2353511 h 2721551"/>
                    <a:gd name="connsiteX22" fmla="*/ 72240 w 1002965"/>
                    <a:gd name="connsiteY22" fmla="*/ 2370689 h 2721551"/>
                    <a:gd name="connsiteX23" fmla="*/ 5510 w 1002965"/>
                    <a:gd name="connsiteY23" fmla="*/ 2372671 h 2721551"/>
                    <a:gd name="connsiteX24" fmla="*/ 6171 w 1002965"/>
                    <a:gd name="connsiteY24" fmla="*/ 2388527 h 2721551"/>
                    <a:gd name="connsiteX25" fmla="*/ 225 w 1002965"/>
                    <a:gd name="connsiteY25" fmla="*/ 2687822 h 2721551"/>
                    <a:gd name="connsiteX26" fmla="*/ 34581 w 1002965"/>
                    <a:gd name="connsiteY26" fmla="*/ 2721517 h 2721551"/>
                    <a:gd name="connsiteX27" fmla="*/ 172666 w 1002965"/>
                    <a:gd name="connsiteY27" fmla="*/ 2721517 h 2721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02965" h="2721551">
                      <a:moveTo>
                        <a:pt x="172666" y="2721517"/>
                      </a:moveTo>
                      <a:cubicBezTo>
                        <a:pt x="215611" y="2721517"/>
                        <a:pt x="215611" y="2720856"/>
                        <a:pt x="216272" y="2678572"/>
                      </a:cubicBezTo>
                      <a:cubicBezTo>
                        <a:pt x="217593" y="2576825"/>
                        <a:pt x="205040" y="2475739"/>
                        <a:pt x="210986" y="2373992"/>
                      </a:cubicBezTo>
                      <a:cubicBezTo>
                        <a:pt x="207683" y="2373331"/>
                        <a:pt x="204379" y="2371349"/>
                        <a:pt x="201076" y="2371349"/>
                      </a:cubicBezTo>
                      <a:cubicBezTo>
                        <a:pt x="163416" y="2368707"/>
                        <a:pt x="163416" y="2369367"/>
                        <a:pt x="163416" y="2332368"/>
                      </a:cubicBezTo>
                      <a:cubicBezTo>
                        <a:pt x="163416" y="1791921"/>
                        <a:pt x="163416" y="1252134"/>
                        <a:pt x="163416" y="711687"/>
                      </a:cubicBezTo>
                      <a:cubicBezTo>
                        <a:pt x="163416" y="669402"/>
                        <a:pt x="157470" y="674027"/>
                        <a:pt x="199754" y="674027"/>
                      </a:cubicBezTo>
                      <a:cubicBezTo>
                        <a:pt x="436282" y="674027"/>
                        <a:pt x="672811" y="674688"/>
                        <a:pt x="909339" y="674688"/>
                      </a:cubicBezTo>
                      <a:cubicBezTo>
                        <a:pt x="943695" y="674688"/>
                        <a:pt x="943695" y="674688"/>
                        <a:pt x="943035" y="639671"/>
                      </a:cubicBezTo>
                      <a:cubicBezTo>
                        <a:pt x="942374" y="500265"/>
                        <a:pt x="942374" y="360858"/>
                        <a:pt x="941053" y="222113"/>
                      </a:cubicBezTo>
                      <a:cubicBezTo>
                        <a:pt x="941053" y="201631"/>
                        <a:pt x="945017" y="188417"/>
                        <a:pt x="964177" y="176525"/>
                      </a:cubicBezTo>
                      <a:cubicBezTo>
                        <a:pt x="1000515" y="153401"/>
                        <a:pt x="1012407" y="102527"/>
                        <a:pt x="995229" y="58921"/>
                      </a:cubicBezTo>
                      <a:cubicBezTo>
                        <a:pt x="979373" y="17298"/>
                        <a:pt x="941713" y="-4505"/>
                        <a:pt x="894804" y="780"/>
                      </a:cubicBezTo>
                      <a:cubicBezTo>
                        <a:pt x="851859" y="5405"/>
                        <a:pt x="822128" y="34476"/>
                        <a:pt x="813538" y="80724"/>
                      </a:cubicBezTo>
                      <a:cubicBezTo>
                        <a:pt x="805610" y="125651"/>
                        <a:pt x="826752" y="169918"/>
                        <a:pt x="867055" y="187096"/>
                      </a:cubicBezTo>
                      <a:cubicBezTo>
                        <a:pt x="883572" y="193703"/>
                        <a:pt x="886876" y="202292"/>
                        <a:pt x="886876" y="218809"/>
                      </a:cubicBezTo>
                      <a:cubicBezTo>
                        <a:pt x="886215" y="343020"/>
                        <a:pt x="885554" y="467230"/>
                        <a:pt x="886876" y="590780"/>
                      </a:cubicBezTo>
                      <a:cubicBezTo>
                        <a:pt x="886876" y="615226"/>
                        <a:pt x="880269" y="620511"/>
                        <a:pt x="857144" y="619850"/>
                      </a:cubicBezTo>
                      <a:cubicBezTo>
                        <a:pt x="612688" y="618529"/>
                        <a:pt x="368231" y="619190"/>
                        <a:pt x="123114" y="617208"/>
                      </a:cubicBezTo>
                      <a:cubicBezTo>
                        <a:pt x="97347" y="617208"/>
                        <a:pt x="88758" y="621832"/>
                        <a:pt x="88758" y="650242"/>
                      </a:cubicBezTo>
                      <a:cubicBezTo>
                        <a:pt x="90079" y="1209850"/>
                        <a:pt x="89418" y="1770118"/>
                        <a:pt x="89418" y="2329726"/>
                      </a:cubicBezTo>
                      <a:cubicBezTo>
                        <a:pt x="89418" y="2337654"/>
                        <a:pt x="88758" y="2345582"/>
                        <a:pt x="89418" y="2353511"/>
                      </a:cubicBezTo>
                      <a:cubicBezTo>
                        <a:pt x="90079" y="2366064"/>
                        <a:pt x="85454" y="2370689"/>
                        <a:pt x="72240" y="2370689"/>
                      </a:cubicBezTo>
                      <a:cubicBezTo>
                        <a:pt x="49777" y="2370689"/>
                        <a:pt x="27974" y="2367385"/>
                        <a:pt x="5510" y="2372671"/>
                      </a:cubicBezTo>
                      <a:cubicBezTo>
                        <a:pt x="5510" y="2377956"/>
                        <a:pt x="6171" y="2383242"/>
                        <a:pt x="6171" y="2388527"/>
                      </a:cubicBezTo>
                      <a:cubicBezTo>
                        <a:pt x="10135" y="2488292"/>
                        <a:pt x="-1757" y="2588057"/>
                        <a:pt x="225" y="2687822"/>
                      </a:cubicBezTo>
                      <a:cubicBezTo>
                        <a:pt x="885" y="2713589"/>
                        <a:pt x="8814" y="2722178"/>
                        <a:pt x="34581" y="2721517"/>
                      </a:cubicBezTo>
                      <a:cubicBezTo>
                        <a:pt x="81490" y="2720195"/>
                        <a:pt x="127078" y="2721517"/>
                        <a:pt x="172666" y="272151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9EE7FFF9-7B41-DFB3-515F-97F8A919652C}"/>
                    </a:ext>
                  </a:extLst>
                </p:cNvPr>
                <p:cNvSpPr/>
                <p:nvPr/>
              </p:nvSpPr>
              <p:spPr>
                <a:xfrm flipH="1">
                  <a:off x="2788787" y="342079"/>
                  <a:ext cx="130800" cy="1535752"/>
                </a:xfrm>
                <a:custGeom>
                  <a:avLst/>
                  <a:gdLst>
                    <a:gd name="connsiteX0" fmla="*/ 208346 w 240102"/>
                    <a:gd name="connsiteY0" fmla="*/ 2818424 h 2819084"/>
                    <a:gd name="connsiteX1" fmla="*/ 240059 w 240102"/>
                    <a:gd name="connsiteY1" fmla="*/ 2785390 h 2819084"/>
                    <a:gd name="connsiteX2" fmla="*/ 240059 w 240102"/>
                    <a:gd name="connsiteY2" fmla="*/ 2641358 h 2819084"/>
                    <a:gd name="connsiteX3" fmla="*/ 240059 w 240102"/>
                    <a:gd name="connsiteY3" fmla="*/ 2518470 h 2819084"/>
                    <a:gd name="connsiteX4" fmla="*/ 189846 w 240102"/>
                    <a:gd name="connsiteY4" fmla="*/ 2468917 h 2819084"/>
                    <a:gd name="connsiteX5" fmla="*/ 156151 w 240102"/>
                    <a:gd name="connsiteY5" fmla="*/ 2435222 h 2819084"/>
                    <a:gd name="connsiteX6" fmla="*/ 156812 w 240102"/>
                    <a:gd name="connsiteY6" fmla="*/ 215291 h 2819084"/>
                    <a:gd name="connsiteX7" fmla="*/ 173990 w 240102"/>
                    <a:gd name="connsiteY7" fmla="*/ 153186 h 2819084"/>
                    <a:gd name="connsiteX8" fmla="*/ 141616 w 240102"/>
                    <a:gd name="connsiteY8" fmla="*/ 11137 h 2819084"/>
                    <a:gd name="connsiteX9" fmla="*/ 8816 w 240102"/>
                    <a:gd name="connsiteY9" fmla="*/ 56725 h 2819084"/>
                    <a:gd name="connsiteX10" fmla="*/ 68940 w 240102"/>
                    <a:gd name="connsiteY10" fmla="*/ 192167 h 2819084"/>
                    <a:gd name="connsiteX11" fmla="*/ 84135 w 240102"/>
                    <a:gd name="connsiteY11" fmla="*/ 222559 h 2819084"/>
                    <a:gd name="connsiteX12" fmla="*/ 84796 w 240102"/>
                    <a:gd name="connsiteY12" fmla="*/ 2437204 h 2819084"/>
                    <a:gd name="connsiteX13" fmla="*/ 53743 w 240102"/>
                    <a:gd name="connsiteY13" fmla="*/ 2467596 h 2819084"/>
                    <a:gd name="connsiteX14" fmla="*/ 29958 w 240102"/>
                    <a:gd name="connsiteY14" fmla="*/ 2491381 h 2819084"/>
                    <a:gd name="connsiteX15" fmla="*/ 30619 w 240102"/>
                    <a:gd name="connsiteY15" fmla="*/ 2641358 h 2819084"/>
                    <a:gd name="connsiteX16" fmla="*/ 30619 w 240102"/>
                    <a:gd name="connsiteY16" fmla="*/ 2788032 h 2819084"/>
                    <a:gd name="connsiteX17" fmla="*/ 61672 w 240102"/>
                    <a:gd name="connsiteY17" fmla="*/ 2819085 h 2819084"/>
                    <a:gd name="connsiteX18" fmla="*/ 208346 w 240102"/>
                    <a:gd name="connsiteY18" fmla="*/ 2818424 h 2819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0102" h="2819084">
                      <a:moveTo>
                        <a:pt x="208346" y="2818424"/>
                      </a:moveTo>
                      <a:cubicBezTo>
                        <a:pt x="234113" y="2819085"/>
                        <a:pt x="240720" y="2808514"/>
                        <a:pt x="240059" y="2785390"/>
                      </a:cubicBezTo>
                      <a:cubicBezTo>
                        <a:pt x="238737" y="2737159"/>
                        <a:pt x="240059" y="2689589"/>
                        <a:pt x="240059" y="2641358"/>
                      </a:cubicBezTo>
                      <a:cubicBezTo>
                        <a:pt x="240059" y="2600395"/>
                        <a:pt x="240059" y="2559432"/>
                        <a:pt x="240059" y="2518470"/>
                      </a:cubicBezTo>
                      <a:cubicBezTo>
                        <a:pt x="240059" y="2468257"/>
                        <a:pt x="240059" y="2466275"/>
                        <a:pt x="189846" y="2468917"/>
                      </a:cubicBezTo>
                      <a:cubicBezTo>
                        <a:pt x="162758" y="2470239"/>
                        <a:pt x="156151" y="2462971"/>
                        <a:pt x="156151" y="2435222"/>
                      </a:cubicBezTo>
                      <a:cubicBezTo>
                        <a:pt x="156812" y="1695245"/>
                        <a:pt x="156812" y="955268"/>
                        <a:pt x="156812" y="215291"/>
                      </a:cubicBezTo>
                      <a:cubicBezTo>
                        <a:pt x="156812" y="192828"/>
                        <a:pt x="159454" y="173668"/>
                        <a:pt x="173990" y="153186"/>
                      </a:cubicBezTo>
                      <a:cubicBezTo>
                        <a:pt x="207685" y="106277"/>
                        <a:pt x="189185" y="35583"/>
                        <a:pt x="141616" y="11137"/>
                      </a:cubicBezTo>
                      <a:cubicBezTo>
                        <a:pt x="90742" y="-14630"/>
                        <a:pt x="29958" y="5851"/>
                        <a:pt x="8816" y="56725"/>
                      </a:cubicBezTo>
                      <a:cubicBezTo>
                        <a:pt x="-14969" y="113544"/>
                        <a:pt x="10798" y="174989"/>
                        <a:pt x="68940" y="192167"/>
                      </a:cubicBezTo>
                      <a:cubicBezTo>
                        <a:pt x="89421" y="198113"/>
                        <a:pt x="84135" y="210666"/>
                        <a:pt x="84135" y="222559"/>
                      </a:cubicBezTo>
                      <a:cubicBezTo>
                        <a:pt x="84135" y="960554"/>
                        <a:pt x="84135" y="1698549"/>
                        <a:pt x="84796" y="2437204"/>
                      </a:cubicBezTo>
                      <a:cubicBezTo>
                        <a:pt x="84796" y="2461650"/>
                        <a:pt x="78189" y="2471560"/>
                        <a:pt x="53743" y="2467596"/>
                      </a:cubicBezTo>
                      <a:cubicBezTo>
                        <a:pt x="35244" y="2464953"/>
                        <a:pt x="29298" y="2472221"/>
                        <a:pt x="29958" y="2491381"/>
                      </a:cubicBezTo>
                      <a:cubicBezTo>
                        <a:pt x="31280" y="2541594"/>
                        <a:pt x="30619" y="2591146"/>
                        <a:pt x="30619" y="2641358"/>
                      </a:cubicBezTo>
                      <a:cubicBezTo>
                        <a:pt x="30619" y="2690250"/>
                        <a:pt x="31940" y="2739141"/>
                        <a:pt x="30619" y="2788032"/>
                      </a:cubicBezTo>
                      <a:cubicBezTo>
                        <a:pt x="29958" y="2811817"/>
                        <a:pt x="39208" y="2819085"/>
                        <a:pt x="61672" y="2819085"/>
                      </a:cubicBezTo>
                      <a:cubicBezTo>
                        <a:pt x="110563" y="2817103"/>
                        <a:pt x="159454" y="2817103"/>
                        <a:pt x="208346" y="281842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AAC2504F-87C9-9670-ADB6-02BA41F3A5E3}"/>
                    </a:ext>
                  </a:extLst>
                </p:cNvPr>
                <p:cNvSpPr/>
                <p:nvPr/>
              </p:nvSpPr>
              <p:spPr>
                <a:xfrm flipH="1">
                  <a:off x="1373078" y="1091819"/>
                  <a:ext cx="733965" cy="786012"/>
                </a:xfrm>
                <a:custGeom>
                  <a:avLst/>
                  <a:gdLst>
                    <a:gd name="connsiteX0" fmla="*/ 136802 w 1347294"/>
                    <a:gd name="connsiteY0" fmla="*/ 78466 h 1442833"/>
                    <a:gd name="connsiteX1" fmla="*/ 138123 w 1347294"/>
                    <a:gd name="connsiteY1" fmla="*/ 512542 h 1442833"/>
                    <a:gd name="connsiteX2" fmla="*/ 138784 w 1347294"/>
                    <a:gd name="connsiteY2" fmla="*/ 1066864 h 1442833"/>
                    <a:gd name="connsiteX3" fmla="*/ 113677 w 1347294"/>
                    <a:gd name="connsiteY3" fmla="*/ 1092631 h 1442833"/>
                    <a:gd name="connsiteX4" fmla="*/ 25145 w 1347294"/>
                    <a:gd name="connsiteY4" fmla="*/ 1091970 h 1442833"/>
                    <a:gd name="connsiteX5" fmla="*/ 38 w 1347294"/>
                    <a:gd name="connsiteY5" fmla="*/ 1115094 h 1442833"/>
                    <a:gd name="connsiteX6" fmla="*/ 699 w 1347294"/>
                    <a:gd name="connsiteY6" fmla="*/ 1265072 h 1442833"/>
                    <a:gd name="connsiteX7" fmla="*/ 699 w 1347294"/>
                    <a:gd name="connsiteY7" fmla="*/ 1414389 h 1442833"/>
                    <a:gd name="connsiteX8" fmla="*/ 29109 w 1347294"/>
                    <a:gd name="connsiteY8" fmla="*/ 1442799 h 1442833"/>
                    <a:gd name="connsiteX9" fmla="*/ 181068 w 1347294"/>
                    <a:gd name="connsiteY9" fmla="*/ 1442799 h 1442833"/>
                    <a:gd name="connsiteX10" fmla="*/ 210139 w 1347294"/>
                    <a:gd name="connsiteY10" fmla="*/ 1412407 h 1442833"/>
                    <a:gd name="connsiteX11" fmla="*/ 210139 w 1347294"/>
                    <a:gd name="connsiteY11" fmla="*/ 1265733 h 1442833"/>
                    <a:gd name="connsiteX12" fmla="*/ 209478 w 1347294"/>
                    <a:gd name="connsiteY12" fmla="*/ 1113112 h 1442833"/>
                    <a:gd name="connsiteX13" fmla="*/ 205514 w 1347294"/>
                    <a:gd name="connsiteY13" fmla="*/ 1093952 h 1442833"/>
                    <a:gd name="connsiteX14" fmla="*/ 191639 w 1347294"/>
                    <a:gd name="connsiteY14" fmla="*/ 1064221 h 1442833"/>
                    <a:gd name="connsiteX15" fmla="*/ 190979 w 1347294"/>
                    <a:gd name="connsiteY15" fmla="*/ 148500 h 1442833"/>
                    <a:gd name="connsiteX16" fmla="*/ 220049 w 1347294"/>
                    <a:gd name="connsiteY16" fmla="*/ 118768 h 1442833"/>
                    <a:gd name="connsiteX17" fmla="*/ 1133128 w 1347294"/>
                    <a:gd name="connsiteY17" fmla="*/ 118768 h 1442833"/>
                    <a:gd name="connsiteX18" fmla="*/ 1166162 w 1347294"/>
                    <a:gd name="connsiteY18" fmla="*/ 139911 h 1442833"/>
                    <a:gd name="connsiteX19" fmla="*/ 1267909 w 1347294"/>
                    <a:gd name="connsiteY19" fmla="*/ 194748 h 1442833"/>
                    <a:gd name="connsiteX20" fmla="*/ 1345211 w 1347294"/>
                    <a:gd name="connsiteY20" fmla="*/ 120090 h 1442833"/>
                    <a:gd name="connsiteX21" fmla="*/ 1299623 w 1347294"/>
                    <a:gd name="connsiteY21" fmla="*/ 11736 h 1442833"/>
                    <a:gd name="connsiteX22" fmla="*/ 1185983 w 1347294"/>
                    <a:gd name="connsiteY22" fmla="*/ 27593 h 1442833"/>
                    <a:gd name="connsiteX23" fmla="*/ 1142378 w 1347294"/>
                    <a:gd name="connsiteY23" fmla="*/ 45431 h 1442833"/>
                    <a:gd name="connsiteX24" fmla="*/ 170497 w 1347294"/>
                    <a:gd name="connsiteY24" fmla="*/ 44110 h 1442833"/>
                    <a:gd name="connsiteX25" fmla="*/ 136802 w 1347294"/>
                    <a:gd name="connsiteY25" fmla="*/ 78466 h 14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347294" h="1442833">
                      <a:moveTo>
                        <a:pt x="136802" y="78466"/>
                      </a:moveTo>
                      <a:cubicBezTo>
                        <a:pt x="138784" y="223158"/>
                        <a:pt x="138123" y="367850"/>
                        <a:pt x="138123" y="512542"/>
                      </a:cubicBezTo>
                      <a:cubicBezTo>
                        <a:pt x="138123" y="697536"/>
                        <a:pt x="138123" y="881870"/>
                        <a:pt x="138784" y="1066864"/>
                      </a:cubicBezTo>
                      <a:cubicBezTo>
                        <a:pt x="138784" y="1086024"/>
                        <a:pt x="134820" y="1093952"/>
                        <a:pt x="113677" y="1092631"/>
                      </a:cubicBezTo>
                      <a:cubicBezTo>
                        <a:pt x="84607" y="1090649"/>
                        <a:pt x="54876" y="1093292"/>
                        <a:pt x="25145" y="1091970"/>
                      </a:cubicBezTo>
                      <a:cubicBezTo>
                        <a:pt x="7306" y="1091309"/>
                        <a:pt x="-623" y="1095274"/>
                        <a:pt x="38" y="1115094"/>
                      </a:cubicBezTo>
                      <a:cubicBezTo>
                        <a:pt x="1359" y="1165307"/>
                        <a:pt x="699" y="1214859"/>
                        <a:pt x="699" y="1265072"/>
                      </a:cubicBezTo>
                      <a:cubicBezTo>
                        <a:pt x="699" y="1314624"/>
                        <a:pt x="1359" y="1364837"/>
                        <a:pt x="699" y="1414389"/>
                      </a:cubicBezTo>
                      <a:cubicBezTo>
                        <a:pt x="699" y="1434870"/>
                        <a:pt x="7966" y="1443459"/>
                        <a:pt x="29109" y="1442799"/>
                      </a:cubicBezTo>
                      <a:cubicBezTo>
                        <a:pt x="79982" y="1442138"/>
                        <a:pt x="130856" y="1442138"/>
                        <a:pt x="181068" y="1442799"/>
                      </a:cubicBezTo>
                      <a:cubicBezTo>
                        <a:pt x="203532" y="1443459"/>
                        <a:pt x="210799" y="1434210"/>
                        <a:pt x="210139" y="1412407"/>
                      </a:cubicBezTo>
                      <a:cubicBezTo>
                        <a:pt x="209478" y="1363515"/>
                        <a:pt x="210139" y="1314624"/>
                        <a:pt x="210139" y="1265733"/>
                      </a:cubicBezTo>
                      <a:cubicBezTo>
                        <a:pt x="210139" y="1214859"/>
                        <a:pt x="210139" y="1163986"/>
                        <a:pt x="209478" y="1113112"/>
                      </a:cubicBezTo>
                      <a:cubicBezTo>
                        <a:pt x="209478" y="1106506"/>
                        <a:pt x="213442" y="1095274"/>
                        <a:pt x="205514" y="1093952"/>
                      </a:cubicBezTo>
                      <a:cubicBezTo>
                        <a:pt x="186354" y="1089327"/>
                        <a:pt x="191639" y="1075453"/>
                        <a:pt x="191639" y="1064221"/>
                      </a:cubicBezTo>
                      <a:cubicBezTo>
                        <a:pt x="191639" y="758981"/>
                        <a:pt x="191639" y="453740"/>
                        <a:pt x="190979" y="148500"/>
                      </a:cubicBezTo>
                      <a:cubicBezTo>
                        <a:pt x="190979" y="125375"/>
                        <a:pt x="195604" y="118768"/>
                        <a:pt x="220049" y="118768"/>
                      </a:cubicBezTo>
                      <a:cubicBezTo>
                        <a:pt x="524629" y="119429"/>
                        <a:pt x="829209" y="119429"/>
                        <a:pt x="1133128" y="118768"/>
                      </a:cubicBezTo>
                      <a:cubicBezTo>
                        <a:pt x="1150306" y="118768"/>
                        <a:pt x="1159555" y="122072"/>
                        <a:pt x="1166162" y="139911"/>
                      </a:cubicBezTo>
                      <a:cubicBezTo>
                        <a:pt x="1182019" y="182195"/>
                        <a:pt x="1219679" y="200694"/>
                        <a:pt x="1267909" y="194748"/>
                      </a:cubicBezTo>
                      <a:cubicBezTo>
                        <a:pt x="1306890" y="190123"/>
                        <a:pt x="1337282" y="161053"/>
                        <a:pt x="1345211" y="120090"/>
                      </a:cubicBezTo>
                      <a:cubicBezTo>
                        <a:pt x="1353799" y="74502"/>
                        <a:pt x="1335300" y="31557"/>
                        <a:pt x="1299623" y="11736"/>
                      </a:cubicBezTo>
                      <a:cubicBezTo>
                        <a:pt x="1262624" y="-8085"/>
                        <a:pt x="1212411" y="-2799"/>
                        <a:pt x="1185983" y="27593"/>
                      </a:cubicBezTo>
                      <a:cubicBezTo>
                        <a:pt x="1173430" y="42128"/>
                        <a:pt x="1160216" y="45431"/>
                        <a:pt x="1142378" y="45431"/>
                      </a:cubicBezTo>
                      <a:cubicBezTo>
                        <a:pt x="818638" y="44771"/>
                        <a:pt x="494237" y="45431"/>
                        <a:pt x="170497" y="44110"/>
                      </a:cubicBezTo>
                      <a:cubicBezTo>
                        <a:pt x="146052" y="46092"/>
                        <a:pt x="136141" y="49396"/>
                        <a:pt x="136802" y="78466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A8477936-D8C5-4FB8-84B5-090BE751D326}"/>
                    </a:ext>
                  </a:extLst>
                </p:cNvPr>
                <p:cNvSpPr/>
                <p:nvPr/>
              </p:nvSpPr>
              <p:spPr>
                <a:xfrm flipH="1">
                  <a:off x="3557029" y="726738"/>
                  <a:ext cx="453728" cy="1151093"/>
                </a:xfrm>
                <a:custGeom>
                  <a:avLst/>
                  <a:gdLst>
                    <a:gd name="connsiteX0" fmla="*/ 67744 w 832880"/>
                    <a:gd name="connsiteY0" fmla="*/ 190334 h 2112990"/>
                    <a:gd name="connsiteX1" fmla="*/ 85582 w 832880"/>
                    <a:gd name="connsiteY1" fmla="*/ 219405 h 2112990"/>
                    <a:gd name="connsiteX2" fmla="*/ 84922 w 832880"/>
                    <a:gd name="connsiteY2" fmla="*/ 1012237 h 2112990"/>
                    <a:gd name="connsiteX3" fmla="*/ 115974 w 832880"/>
                    <a:gd name="connsiteY3" fmla="*/ 1042629 h 2112990"/>
                    <a:gd name="connsiteX4" fmla="*/ 651797 w 832880"/>
                    <a:gd name="connsiteY4" fmla="*/ 1041308 h 2112990"/>
                    <a:gd name="connsiteX5" fmla="*/ 683510 w 832880"/>
                    <a:gd name="connsiteY5" fmla="*/ 1074343 h 2112990"/>
                    <a:gd name="connsiteX6" fmla="*/ 682849 w 832880"/>
                    <a:gd name="connsiteY6" fmla="*/ 1711912 h 2112990"/>
                    <a:gd name="connsiteX7" fmla="*/ 634619 w 832880"/>
                    <a:gd name="connsiteY7" fmla="*/ 1762125 h 2112990"/>
                    <a:gd name="connsiteX8" fmla="*/ 626691 w 832880"/>
                    <a:gd name="connsiteY8" fmla="*/ 1764107 h 2112990"/>
                    <a:gd name="connsiteX9" fmla="*/ 627351 w 832880"/>
                    <a:gd name="connsiteY9" fmla="*/ 1799124 h 2112990"/>
                    <a:gd name="connsiteX10" fmla="*/ 622066 w 832880"/>
                    <a:gd name="connsiteY10" fmla="*/ 2081900 h 2112990"/>
                    <a:gd name="connsiteX11" fmla="*/ 653118 w 832880"/>
                    <a:gd name="connsiteY11" fmla="*/ 2112953 h 2112990"/>
                    <a:gd name="connsiteX12" fmla="*/ 805739 w 832880"/>
                    <a:gd name="connsiteY12" fmla="*/ 2112953 h 2112990"/>
                    <a:gd name="connsiteX13" fmla="*/ 832827 w 832880"/>
                    <a:gd name="connsiteY13" fmla="*/ 2083222 h 2112990"/>
                    <a:gd name="connsiteX14" fmla="*/ 830845 w 832880"/>
                    <a:gd name="connsiteY14" fmla="*/ 1765428 h 2112990"/>
                    <a:gd name="connsiteX15" fmla="*/ 770061 w 832880"/>
                    <a:gd name="connsiteY15" fmla="*/ 1762785 h 2112990"/>
                    <a:gd name="connsiteX16" fmla="*/ 737026 w 832880"/>
                    <a:gd name="connsiteY16" fmla="*/ 1731072 h 2112990"/>
                    <a:gd name="connsiteX17" fmla="*/ 738348 w 832880"/>
                    <a:gd name="connsiteY17" fmla="*/ 1016202 h 2112990"/>
                    <a:gd name="connsiteX18" fmla="*/ 709938 w 832880"/>
                    <a:gd name="connsiteY18" fmla="*/ 988452 h 2112990"/>
                    <a:gd name="connsiteX19" fmla="*/ 187990 w 832880"/>
                    <a:gd name="connsiteY19" fmla="*/ 989774 h 2112990"/>
                    <a:gd name="connsiteX20" fmla="*/ 157598 w 832880"/>
                    <a:gd name="connsiteY20" fmla="*/ 958721 h 2112990"/>
                    <a:gd name="connsiteX21" fmla="*/ 158259 w 832880"/>
                    <a:gd name="connsiteY21" fmla="*/ 214119 h 2112990"/>
                    <a:gd name="connsiteX22" fmla="*/ 174776 w 832880"/>
                    <a:gd name="connsiteY22" fmla="*/ 152014 h 2112990"/>
                    <a:gd name="connsiteX23" fmla="*/ 140420 w 832880"/>
                    <a:gd name="connsiteY23" fmla="*/ 10626 h 2112990"/>
                    <a:gd name="connsiteX24" fmla="*/ 9603 w 832880"/>
                    <a:gd name="connsiteY24" fmla="*/ 55553 h 2112990"/>
                    <a:gd name="connsiteX25" fmla="*/ 67744 w 832880"/>
                    <a:gd name="connsiteY25" fmla="*/ 190334 h 2112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32880" h="2112990">
                      <a:moveTo>
                        <a:pt x="67744" y="190334"/>
                      </a:moveTo>
                      <a:cubicBezTo>
                        <a:pt x="86243" y="195620"/>
                        <a:pt x="85582" y="206191"/>
                        <a:pt x="85582" y="219405"/>
                      </a:cubicBezTo>
                      <a:cubicBezTo>
                        <a:pt x="85582" y="483682"/>
                        <a:pt x="85582" y="747960"/>
                        <a:pt x="84922" y="1012237"/>
                      </a:cubicBezTo>
                      <a:cubicBezTo>
                        <a:pt x="84922" y="1037344"/>
                        <a:pt x="92189" y="1042629"/>
                        <a:pt x="115974" y="1042629"/>
                      </a:cubicBezTo>
                      <a:cubicBezTo>
                        <a:pt x="294362" y="1041969"/>
                        <a:pt x="472749" y="1042629"/>
                        <a:pt x="651797" y="1041308"/>
                      </a:cubicBezTo>
                      <a:cubicBezTo>
                        <a:pt x="678885" y="1041308"/>
                        <a:pt x="683510" y="1049236"/>
                        <a:pt x="683510" y="1074343"/>
                      </a:cubicBezTo>
                      <a:cubicBezTo>
                        <a:pt x="682849" y="1287086"/>
                        <a:pt x="682849" y="1499168"/>
                        <a:pt x="682849" y="1711912"/>
                      </a:cubicBezTo>
                      <a:cubicBezTo>
                        <a:pt x="682849" y="1759482"/>
                        <a:pt x="682849" y="1759482"/>
                        <a:pt x="634619" y="1762125"/>
                      </a:cubicBezTo>
                      <a:cubicBezTo>
                        <a:pt x="631976" y="1762125"/>
                        <a:pt x="629333" y="1763446"/>
                        <a:pt x="626691" y="1764107"/>
                      </a:cubicBezTo>
                      <a:cubicBezTo>
                        <a:pt x="626691" y="1775999"/>
                        <a:pt x="627351" y="1787231"/>
                        <a:pt x="627351" y="1799124"/>
                      </a:cubicBezTo>
                      <a:cubicBezTo>
                        <a:pt x="625369" y="1893603"/>
                        <a:pt x="624048" y="1988082"/>
                        <a:pt x="622066" y="2081900"/>
                      </a:cubicBezTo>
                      <a:cubicBezTo>
                        <a:pt x="621405" y="2105025"/>
                        <a:pt x="629333" y="2113614"/>
                        <a:pt x="653118" y="2112953"/>
                      </a:cubicBezTo>
                      <a:cubicBezTo>
                        <a:pt x="703992" y="2111632"/>
                        <a:pt x="754865" y="2111632"/>
                        <a:pt x="805739" y="2112953"/>
                      </a:cubicBezTo>
                      <a:cubicBezTo>
                        <a:pt x="828202" y="2113614"/>
                        <a:pt x="833488" y="2105685"/>
                        <a:pt x="832827" y="2083222"/>
                      </a:cubicBezTo>
                      <a:cubicBezTo>
                        <a:pt x="830845" y="1977511"/>
                        <a:pt x="831506" y="1871139"/>
                        <a:pt x="830845" y="1765428"/>
                      </a:cubicBezTo>
                      <a:cubicBezTo>
                        <a:pt x="811024" y="1758821"/>
                        <a:pt x="789882" y="1761464"/>
                        <a:pt x="770061" y="1762785"/>
                      </a:cubicBezTo>
                      <a:cubicBezTo>
                        <a:pt x="744955" y="1764767"/>
                        <a:pt x="737026" y="1757500"/>
                        <a:pt x="737026" y="1731072"/>
                      </a:cubicBezTo>
                      <a:cubicBezTo>
                        <a:pt x="738348" y="1492562"/>
                        <a:pt x="737687" y="1254712"/>
                        <a:pt x="738348" y="1016202"/>
                      </a:cubicBezTo>
                      <a:cubicBezTo>
                        <a:pt x="738348" y="993738"/>
                        <a:pt x="731741" y="987792"/>
                        <a:pt x="709938" y="988452"/>
                      </a:cubicBezTo>
                      <a:cubicBezTo>
                        <a:pt x="536175" y="989113"/>
                        <a:pt x="361752" y="988452"/>
                        <a:pt x="187990" y="989774"/>
                      </a:cubicBezTo>
                      <a:cubicBezTo>
                        <a:pt x="162883" y="989774"/>
                        <a:pt x="156937" y="982506"/>
                        <a:pt x="157598" y="958721"/>
                      </a:cubicBezTo>
                      <a:cubicBezTo>
                        <a:pt x="158259" y="710300"/>
                        <a:pt x="158259" y="462540"/>
                        <a:pt x="158259" y="214119"/>
                      </a:cubicBezTo>
                      <a:cubicBezTo>
                        <a:pt x="158259" y="191656"/>
                        <a:pt x="160901" y="172496"/>
                        <a:pt x="174776" y="152014"/>
                      </a:cubicBezTo>
                      <a:cubicBezTo>
                        <a:pt x="207150" y="104444"/>
                        <a:pt x="188651" y="34411"/>
                        <a:pt x="140420" y="10626"/>
                      </a:cubicBezTo>
                      <a:cubicBezTo>
                        <a:pt x="90207" y="-14481"/>
                        <a:pt x="30084" y="6662"/>
                        <a:pt x="9603" y="55553"/>
                      </a:cubicBezTo>
                      <a:cubicBezTo>
                        <a:pt x="-15504" y="111051"/>
                        <a:pt x="10263" y="173156"/>
                        <a:pt x="67744" y="19033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1E366D75-1E9C-5EFA-61F8-83D339F62614}"/>
                    </a:ext>
                  </a:extLst>
                </p:cNvPr>
                <p:cNvSpPr/>
                <p:nvPr/>
              </p:nvSpPr>
              <p:spPr>
                <a:xfrm flipH="1">
                  <a:off x="3167873" y="933829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02F7F0D8-265B-6591-D7E6-E0A5F6E0992A}"/>
                    </a:ext>
                  </a:extLst>
                </p:cNvPr>
                <p:cNvSpPr/>
                <p:nvPr/>
              </p:nvSpPr>
              <p:spPr>
                <a:xfrm flipH="1">
                  <a:off x="4378571" y="156600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D4F27CD0-F1D9-DEF0-7B3B-C0E6CAD5AAF5}"/>
                    </a:ext>
                  </a:extLst>
                </p:cNvPr>
                <p:cNvSpPr/>
                <p:nvPr/>
              </p:nvSpPr>
              <p:spPr>
                <a:xfrm flipH="1">
                  <a:off x="3982857" y="1418093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712730B4-F2BA-909E-7850-F71AA3E57A06}"/>
                  </a:ext>
                </a:extLst>
              </p:cNvPr>
              <p:cNvGrpSpPr/>
              <p:nvPr userDrawn="1"/>
            </p:nvGrpSpPr>
            <p:grpSpPr>
              <a:xfrm>
                <a:off x="1298308" y="5139374"/>
                <a:ext cx="3556005" cy="1460310"/>
                <a:chOff x="1405312" y="5139374"/>
                <a:chExt cx="3556005" cy="1460310"/>
              </a:xfrm>
              <a:grpFill/>
            </p:grpSpPr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06F86B18-01EB-6410-F6FA-8A5469692943}"/>
                    </a:ext>
                  </a:extLst>
                </p:cNvPr>
                <p:cNvSpPr/>
                <p:nvPr/>
              </p:nvSpPr>
              <p:spPr>
                <a:xfrm flipH="1">
                  <a:off x="3177489" y="5139374"/>
                  <a:ext cx="556980" cy="1460310"/>
                </a:xfrm>
                <a:custGeom>
                  <a:avLst/>
                  <a:gdLst>
                    <a:gd name="connsiteX0" fmla="*/ 985486 w 1022414"/>
                    <a:gd name="connsiteY0" fmla="*/ 1487 h 2680599"/>
                    <a:gd name="connsiteX1" fmla="*/ 822295 w 1022414"/>
                    <a:gd name="connsiteY1" fmla="*/ 1487 h 2680599"/>
                    <a:gd name="connsiteX2" fmla="*/ 787278 w 1022414"/>
                    <a:gd name="connsiteY2" fmla="*/ 37164 h 2680599"/>
                    <a:gd name="connsiteX3" fmla="*/ 787278 w 1022414"/>
                    <a:gd name="connsiteY3" fmla="*/ 160053 h 2680599"/>
                    <a:gd name="connsiteX4" fmla="*/ 799170 w 1022414"/>
                    <a:gd name="connsiteY4" fmla="*/ 191766 h 2680599"/>
                    <a:gd name="connsiteX5" fmla="*/ 799831 w 1022414"/>
                    <a:gd name="connsiteY5" fmla="*/ 312013 h 2680599"/>
                    <a:gd name="connsiteX6" fmla="*/ 853347 w 1022414"/>
                    <a:gd name="connsiteY6" fmla="*/ 364207 h 2680599"/>
                    <a:gd name="connsiteX7" fmla="*/ 887043 w 1022414"/>
                    <a:gd name="connsiteY7" fmla="*/ 397903 h 2680599"/>
                    <a:gd name="connsiteX8" fmla="*/ 886382 w 1022414"/>
                    <a:gd name="connsiteY8" fmla="*/ 2472481 h 2680599"/>
                    <a:gd name="connsiteX9" fmla="*/ 841455 w 1022414"/>
                    <a:gd name="connsiteY9" fmla="*/ 2516087 h 2680599"/>
                    <a:gd name="connsiteX10" fmla="*/ 190672 w 1022414"/>
                    <a:gd name="connsiteY10" fmla="*/ 2516087 h 2680599"/>
                    <a:gd name="connsiteX11" fmla="*/ 151691 w 1022414"/>
                    <a:gd name="connsiteY11" fmla="*/ 2503533 h 2680599"/>
                    <a:gd name="connsiteX12" fmla="*/ 52587 w 1022414"/>
                    <a:gd name="connsiteY12" fmla="*/ 2494284 h 2680599"/>
                    <a:gd name="connsiteX13" fmla="*/ 392 w 1022414"/>
                    <a:gd name="connsiteY13" fmla="*/ 2574889 h 2680599"/>
                    <a:gd name="connsiteX14" fmla="*/ 65801 w 1022414"/>
                    <a:gd name="connsiteY14" fmla="*/ 2680600 h 2680599"/>
                    <a:gd name="connsiteX15" fmla="*/ 119317 w 1022414"/>
                    <a:gd name="connsiteY15" fmla="*/ 2680600 h 2680599"/>
                    <a:gd name="connsiteX16" fmla="*/ 184725 w 1022414"/>
                    <a:gd name="connsiteY16" fmla="*/ 2612548 h 2680599"/>
                    <a:gd name="connsiteX17" fmla="*/ 216439 w 1022414"/>
                    <a:gd name="connsiteY17" fmla="*/ 2588103 h 2680599"/>
                    <a:gd name="connsiteX18" fmla="*/ 832205 w 1022414"/>
                    <a:gd name="connsiteY18" fmla="*/ 2589424 h 2680599"/>
                    <a:gd name="connsiteX19" fmla="*/ 934613 w 1022414"/>
                    <a:gd name="connsiteY19" fmla="*/ 2551764 h 2680599"/>
                    <a:gd name="connsiteX20" fmla="*/ 959058 w 1022414"/>
                    <a:gd name="connsiteY20" fmla="*/ 2497587 h 2680599"/>
                    <a:gd name="connsiteX21" fmla="*/ 958397 w 1022414"/>
                    <a:gd name="connsiteY21" fmla="*/ 395921 h 2680599"/>
                    <a:gd name="connsiteX22" fmla="*/ 987468 w 1022414"/>
                    <a:gd name="connsiteY22" fmla="*/ 364207 h 2680599"/>
                    <a:gd name="connsiteX23" fmla="*/ 1009271 w 1022414"/>
                    <a:gd name="connsiteY23" fmla="*/ 341083 h 2680599"/>
                    <a:gd name="connsiteX24" fmla="*/ 1009271 w 1022414"/>
                    <a:gd name="connsiteY24" fmla="*/ 191106 h 2680599"/>
                    <a:gd name="connsiteX25" fmla="*/ 1021163 w 1022414"/>
                    <a:gd name="connsiteY25" fmla="*/ 162035 h 2680599"/>
                    <a:gd name="connsiteX26" fmla="*/ 1021163 w 1022414"/>
                    <a:gd name="connsiteY26" fmla="*/ 33861 h 2680599"/>
                    <a:gd name="connsiteX27" fmla="*/ 985486 w 1022414"/>
                    <a:gd name="connsiteY27" fmla="*/ 1487 h 2680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22414" h="2680599">
                      <a:moveTo>
                        <a:pt x="985486" y="1487"/>
                      </a:moveTo>
                      <a:cubicBezTo>
                        <a:pt x="931309" y="-496"/>
                        <a:pt x="876472" y="-496"/>
                        <a:pt x="822295" y="1487"/>
                      </a:cubicBezTo>
                      <a:cubicBezTo>
                        <a:pt x="793885" y="2808"/>
                        <a:pt x="787939" y="8754"/>
                        <a:pt x="787278" y="37164"/>
                      </a:cubicBezTo>
                      <a:cubicBezTo>
                        <a:pt x="785296" y="78127"/>
                        <a:pt x="785957" y="119090"/>
                        <a:pt x="787278" y="160053"/>
                      </a:cubicBezTo>
                      <a:cubicBezTo>
                        <a:pt x="787278" y="171946"/>
                        <a:pt x="790582" y="182517"/>
                        <a:pt x="799170" y="191766"/>
                      </a:cubicBezTo>
                      <a:cubicBezTo>
                        <a:pt x="799170" y="232069"/>
                        <a:pt x="799831" y="272371"/>
                        <a:pt x="799831" y="312013"/>
                      </a:cubicBezTo>
                      <a:cubicBezTo>
                        <a:pt x="799831" y="364868"/>
                        <a:pt x="799831" y="366189"/>
                        <a:pt x="853347" y="364207"/>
                      </a:cubicBezTo>
                      <a:cubicBezTo>
                        <a:pt x="879775" y="362886"/>
                        <a:pt x="887043" y="370154"/>
                        <a:pt x="887043" y="397903"/>
                      </a:cubicBezTo>
                      <a:cubicBezTo>
                        <a:pt x="886382" y="1089649"/>
                        <a:pt x="886382" y="1780735"/>
                        <a:pt x="886382" y="2472481"/>
                      </a:cubicBezTo>
                      <a:cubicBezTo>
                        <a:pt x="886382" y="2511462"/>
                        <a:pt x="881757" y="2516087"/>
                        <a:pt x="841455" y="2516087"/>
                      </a:cubicBezTo>
                      <a:cubicBezTo>
                        <a:pt x="624747" y="2516087"/>
                        <a:pt x="408040" y="2516087"/>
                        <a:pt x="190672" y="2516087"/>
                      </a:cubicBezTo>
                      <a:cubicBezTo>
                        <a:pt x="176136" y="2516087"/>
                        <a:pt x="164244" y="2513444"/>
                        <a:pt x="151691" y="2503533"/>
                      </a:cubicBezTo>
                      <a:cubicBezTo>
                        <a:pt x="121299" y="2481070"/>
                        <a:pt x="86943" y="2479088"/>
                        <a:pt x="52587" y="2494284"/>
                      </a:cubicBezTo>
                      <a:cubicBezTo>
                        <a:pt x="18231" y="2509480"/>
                        <a:pt x="3035" y="2538551"/>
                        <a:pt x="392" y="2574889"/>
                      </a:cubicBezTo>
                      <a:cubicBezTo>
                        <a:pt x="-3572" y="2626422"/>
                        <a:pt x="22855" y="2658796"/>
                        <a:pt x="65801" y="2680600"/>
                      </a:cubicBezTo>
                      <a:cubicBezTo>
                        <a:pt x="83639" y="2680600"/>
                        <a:pt x="101478" y="2680600"/>
                        <a:pt x="119317" y="2680600"/>
                      </a:cubicBezTo>
                      <a:cubicBezTo>
                        <a:pt x="150369" y="2666725"/>
                        <a:pt x="178118" y="2648225"/>
                        <a:pt x="184725" y="2612548"/>
                      </a:cubicBezTo>
                      <a:cubicBezTo>
                        <a:pt x="188689" y="2592067"/>
                        <a:pt x="197939" y="2588103"/>
                        <a:pt x="216439" y="2588103"/>
                      </a:cubicBezTo>
                      <a:cubicBezTo>
                        <a:pt x="421914" y="2588763"/>
                        <a:pt x="626729" y="2587442"/>
                        <a:pt x="832205" y="2589424"/>
                      </a:cubicBezTo>
                      <a:cubicBezTo>
                        <a:pt x="873829" y="2590084"/>
                        <a:pt x="904881" y="2579513"/>
                        <a:pt x="934613" y="2551764"/>
                      </a:cubicBezTo>
                      <a:cubicBezTo>
                        <a:pt x="951130" y="2535908"/>
                        <a:pt x="959058" y="2520712"/>
                        <a:pt x="959058" y="2497587"/>
                      </a:cubicBezTo>
                      <a:cubicBezTo>
                        <a:pt x="958397" y="1797252"/>
                        <a:pt x="958397" y="1096917"/>
                        <a:pt x="958397" y="395921"/>
                      </a:cubicBezTo>
                      <a:cubicBezTo>
                        <a:pt x="958397" y="374118"/>
                        <a:pt x="960379" y="358922"/>
                        <a:pt x="987468" y="364207"/>
                      </a:cubicBezTo>
                      <a:cubicBezTo>
                        <a:pt x="1005968" y="367511"/>
                        <a:pt x="1009271" y="357600"/>
                        <a:pt x="1009271" y="341083"/>
                      </a:cubicBezTo>
                      <a:cubicBezTo>
                        <a:pt x="1008610" y="290871"/>
                        <a:pt x="1009271" y="241319"/>
                        <a:pt x="1009271" y="191106"/>
                      </a:cubicBezTo>
                      <a:cubicBezTo>
                        <a:pt x="1016538" y="182517"/>
                        <a:pt x="1020503" y="173267"/>
                        <a:pt x="1021163" y="162035"/>
                      </a:cubicBezTo>
                      <a:cubicBezTo>
                        <a:pt x="1022485" y="119090"/>
                        <a:pt x="1023145" y="76145"/>
                        <a:pt x="1021163" y="33861"/>
                      </a:cubicBezTo>
                      <a:cubicBezTo>
                        <a:pt x="1019181" y="8094"/>
                        <a:pt x="1012574" y="2147"/>
                        <a:pt x="985486" y="148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82877662-892C-E743-4360-4854712995DC}"/>
                    </a:ext>
                  </a:extLst>
                </p:cNvPr>
                <p:cNvSpPr/>
                <p:nvPr/>
              </p:nvSpPr>
              <p:spPr>
                <a:xfrm flipH="1">
                  <a:off x="3977908" y="5139374"/>
                  <a:ext cx="525900" cy="1335363"/>
                </a:xfrm>
                <a:custGeom>
                  <a:avLst/>
                  <a:gdLst>
                    <a:gd name="connsiteX0" fmla="*/ 846399 w 965361"/>
                    <a:gd name="connsiteY0" fmla="*/ 2292642 h 2451243"/>
                    <a:gd name="connsiteX1" fmla="*/ 845739 w 965361"/>
                    <a:gd name="connsiteY1" fmla="*/ 395791 h 2451243"/>
                    <a:gd name="connsiteX2" fmla="*/ 845739 w 965361"/>
                    <a:gd name="connsiteY2" fmla="*/ 368702 h 2451243"/>
                    <a:gd name="connsiteX3" fmla="*/ 862917 w 965361"/>
                    <a:gd name="connsiteY3" fmla="*/ 351524 h 2451243"/>
                    <a:gd name="connsiteX4" fmla="*/ 937575 w 965361"/>
                    <a:gd name="connsiteY4" fmla="*/ 352185 h 2451243"/>
                    <a:gd name="connsiteX5" fmla="*/ 963342 w 965361"/>
                    <a:gd name="connsiteY5" fmla="*/ 327078 h 2451243"/>
                    <a:gd name="connsiteX6" fmla="*/ 965324 w 965361"/>
                    <a:gd name="connsiteY6" fmla="*/ 177101 h 2451243"/>
                    <a:gd name="connsiteX7" fmla="*/ 965324 w 965361"/>
                    <a:gd name="connsiteY7" fmla="*/ 35052 h 2451243"/>
                    <a:gd name="connsiteX8" fmla="*/ 931629 w 965361"/>
                    <a:gd name="connsiteY8" fmla="*/ 35 h 2451243"/>
                    <a:gd name="connsiteX9" fmla="*/ 784294 w 965361"/>
                    <a:gd name="connsiteY9" fmla="*/ 35 h 2451243"/>
                    <a:gd name="connsiteX10" fmla="*/ 751260 w 965361"/>
                    <a:gd name="connsiteY10" fmla="*/ 32409 h 2451243"/>
                    <a:gd name="connsiteX11" fmla="*/ 751260 w 965361"/>
                    <a:gd name="connsiteY11" fmla="*/ 177101 h 2451243"/>
                    <a:gd name="connsiteX12" fmla="*/ 753242 w 965361"/>
                    <a:gd name="connsiteY12" fmla="*/ 327078 h 2451243"/>
                    <a:gd name="connsiteX13" fmla="*/ 757866 w 965361"/>
                    <a:gd name="connsiteY13" fmla="*/ 348882 h 2451243"/>
                    <a:gd name="connsiteX14" fmla="*/ 773063 w 965361"/>
                    <a:gd name="connsiteY14" fmla="*/ 382577 h 2451243"/>
                    <a:gd name="connsiteX15" fmla="*/ 773063 w 965361"/>
                    <a:gd name="connsiteY15" fmla="*/ 2268197 h 2451243"/>
                    <a:gd name="connsiteX16" fmla="*/ 720207 w 965361"/>
                    <a:gd name="connsiteY16" fmla="*/ 2321713 h 2451243"/>
                    <a:gd name="connsiteX17" fmla="*/ 208830 w 965361"/>
                    <a:gd name="connsiteY17" fmla="*/ 2322373 h 2451243"/>
                    <a:gd name="connsiteX18" fmla="*/ 175795 w 965361"/>
                    <a:gd name="connsiteY18" fmla="*/ 2303213 h 2451243"/>
                    <a:gd name="connsiteX19" fmla="*/ 65460 w 965361"/>
                    <a:gd name="connsiteY19" fmla="*/ 2259607 h 2451243"/>
                    <a:gd name="connsiteX20" fmla="*/ 51 w 965361"/>
                    <a:gd name="connsiteY20" fmla="*/ 2358712 h 2451243"/>
                    <a:gd name="connsiteX21" fmla="*/ 70084 w 965361"/>
                    <a:gd name="connsiteY21" fmla="*/ 2448566 h 2451243"/>
                    <a:gd name="connsiteX22" fmla="*/ 177117 w 965361"/>
                    <a:gd name="connsiteY22" fmla="*/ 2399014 h 2451243"/>
                    <a:gd name="connsiteX23" fmla="*/ 212794 w 965361"/>
                    <a:gd name="connsiteY23" fmla="*/ 2376550 h 2451243"/>
                    <a:gd name="connsiteX24" fmla="*/ 703029 w 965361"/>
                    <a:gd name="connsiteY24" fmla="*/ 2377872 h 2451243"/>
                    <a:gd name="connsiteX25" fmla="*/ 821293 w 965361"/>
                    <a:gd name="connsiteY25" fmla="*/ 2340873 h 2451243"/>
                    <a:gd name="connsiteX26" fmla="*/ 846399 w 965361"/>
                    <a:gd name="connsiteY26" fmla="*/ 2292642 h 2451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65361" h="2451243">
                      <a:moveTo>
                        <a:pt x="846399" y="2292642"/>
                      </a:moveTo>
                      <a:cubicBezTo>
                        <a:pt x="845739" y="1660359"/>
                        <a:pt x="845739" y="1028075"/>
                        <a:pt x="845739" y="395791"/>
                      </a:cubicBezTo>
                      <a:cubicBezTo>
                        <a:pt x="845739" y="386541"/>
                        <a:pt x="846399" y="377952"/>
                        <a:pt x="845739" y="368702"/>
                      </a:cubicBezTo>
                      <a:cubicBezTo>
                        <a:pt x="845078" y="356149"/>
                        <a:pt x="850364" y="351524"/>
                        <a:pt x="862917" y="351524"/>
                      </a:cubicBezTo>
                      <a:cubicBezTo>
                        <a:pt x="888023" y="352185"/>
                        <a:pt x="913129" y="350203"/>
                        <a:pt x="937575" y="352185"/>
                      </a:cubicBezTo>
                      <a:cubicBezTo>
                        <a:pt x="957396" y="353506"/>
                        <a:pt x="964003" y="347560"/>
                        <a:pt x="963342" y="327078"/>
                      </a:cubicBezTo>
                      <a:cubicBezTo>
                        <a:pt x="963342" y="276866"/>
                        <a:pt x="960039" y="227314"/>
                        <a:pt x="965324" y="177101"/>
                      </a:cubicBezTo>
                      <a:cubicBezTo>
                        <a:pt x="965324" y="129531"/>
                        <a:pt x="964003" y="82622"/>
                        <a:pt x="965324" y="35052"/>
                      </a:cubicBezTo>
                      <a:cubicBezTo>
                        <a:pt x="965985" y="9945"/>
                        <a:pt x="958057" y="-625"/>
                        <a:pt x="931629" y="35"/>
                      </a:cubicBezTo>
                      <a:cubicBezTo>
                        <a:pt x="882738" y="1357"/>
                        <a:pt x="833185" y="1357"/>
                        <a:pt x="784294" y="35"/>
                      </a:cubicBezTo>
                      <a:cubicBezTo>
                        <a:pt x="760509" y="-625"/>
                        <a:pt x="750599" y="7963"/>
                        <a:pt x="751260" y="32409"/>
                      </a:cubicBezTo>
                      <a:cubicBezTo>
                        <a:pt x="752581" y="80640"/>
                        <a:pt x="751260" y="128870"/>
                        <a:pt x="751260" y="177101"/>
                      </a:cubicBezTo>
                      <a:cubicBezTo>
                        <a:pt x="751920" y="227314"/>
                        <a:pt x="751920" y="276866"/>
                        <a:pt x="753242" y="327078"/>
                      </a:cubicBezTo>
                      <a:cubicBezTo>
                        <a:pt x="753242" y="335007"/>
                        <a:pt x="749278" y="346899"/>
                        <a:pt x="757866" y="348882"/>
                      </a:cubicBezTo>
                      <a:cubicBezTo>
                        <a:pt x="779669" y="354167"/>
                        <a:pt x="773063" y="370024"/>
                        <a:pt x="773063" y="382577"/>
                      </a:cubicBezTo>
                      <a:cubicBezTo>
                        <a:pt x="773063" y="1010896"/>
                        <a:pt x="773063" y="1639877"/>
                        <a:pt x="773063" y="2268197"/>
                      </a:cubicBezTo>
                      <a:cubicBezTo>
                        <a:pt x="773063" y="2305195"/>
                        <a:pt x="757206" y="2321713"/>
                        <a:pt x="720207" y="2321713"/>
                      </a:cubicBezTo>
                      <a:cubicBezTo>
                        <a:pt x="549748" y="2321713"/>
                        <a:pt x="379289" y="2321713"/>
                        <a:pt x="208830" y="2322373"/>
                      </a:cubicBezTo>
                      <a:cubicBezTo>
                        <a:pt x="192313" y="2322373"/>
                        <a:pt x="183724" y="2318409"/>
                        <a:pt x="175795" y="2303213"/>
                      </a:cubicBezTo>
                      <a:cubicBezTo>
                        <a:pt x="155314" y="2263572"/>
                        <a:pt x="109726" y="2246394"/>
                        <a:pt x="65460" y="2259607"/>
                      </a:cubicBezTo>
                      <a:cubicBezTo>
                        <a:pt x="23175" y="2272161"/>
                        <a:pt x="-1271" y="2309159"/>
                        <a:pt x="51" y="2358712"/>
                      </a:cubicBezTo>
                      <a:cubicBezTo>
                        <a:pt x="1372" y="2404300"/>
                        <a:pt x="29782" y="2439977"/>
                        <a:pt x="70084" y="2448566"/>
                      </a:cubicBezTo>
                      <a:cubicBezTo>
                        <a:pt x="117654" y="2458476"/>
                        <a:pt x="159939" y="2440638"/>
                        <a:pt x="177117" y="2399014"/>
                      </a:cubicBezTo>
                      <a:cubicBezTo>
                        <a:pt x="185045" y="2379854"/>
                        <a:pt x="195616" y="2376550"/>
                        <a:pt x="212794" y="2376550"/>
                      </a:cubicBezTo>
                      <a:cubicBezTo>
                        <a:pt x="375986" y="2377211"/>
                        <a:pt x="539838" y="2375229"/>
                        <a:pt x="703029" y="2377872"/>
                      </a:cubicBezTo>
                      <a:cubicBezTo>
                        <a:pt x="747956" y="2378532"/>
                        <a:pt x="785616" y="2370604"/>
                        <a:pt x="821293" y="2340873"/>
                      </a:cubicBezTo>
                      <a:cubicBezTo>
                        <a:pt x="838471" y="2326998"/>
                        <a:pt x="846399" y="2314445"/>
                        <a:pt x="846399" y="2292642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14AACCDC-A4CF-995F-2BB0-1A669338B040}"/>
                    </a:ext>
                  </a:extLst>
                </p:cNvPr>
                <p:cNvSpPr/>
                <p:nvPr/>
              </p:nvSpPr>
              <p:spPr>
                <a:xfrm flipH="1">
                  <a:off x="3564028" y="5139374"/>
                  <a:ext cx="133654" cy="1187379"/>
                </a:xfrm>
                <a:custGeom>
                  <a:avLst/>
                  <a:gdLst>
                    <a:gd name="connsiteX0" fmla="*/ 65588 w 245340"/>
                    <a:gd name="connsiteY0" fmla="*/ 33 h 2179597"/>
                    <a:gd name="connsiteX1" fmla="*/ 34535 w 245340"/>
                    <a:gd name="connsiteY1" fmla="*/ 31746 h 2179597"/>
                    <a:gd name="connsiteX2" fmla="*/ 33874 w 245340"/>
                    <a:gd name="connsiteY2" fmla="*/ 179081 h 2179597"/>
                    <a:gd name="connsiteX3" fmla="*/ 33874 w 245340"/>
                    <a:gd name="connsiteY3" fmla="*/ 331701 h 2179597"/>
                    <a:gd name="connsiteX4" fmla="*/ 53034 w 245340"/>
                    <a:gd name="connsiteY4" fmla="*/ 351522 h 2179597"/>
                    <a:gd name="connsiteX5" fmla="*/ 86730 w 245340"/>
                    <a:gd name="connsiteY5" fmla="*/ 387860 h 2179597"/>
                    <a:gd name="connsiteX6" fmla="*/ 86730 w 245340"/>
                    <a:gd name="connsiteY6" fmla="*/ 1949740 h 2179597"/>
                    <a:gd name="connsiteX7" fmla="*/ 58981 w 245340"/>
                    <a:gd name="connsiteY7" fmla="*/ 1990703 h 2179597"/>
                    <a:gd name="connsiteX8" fmla="*/ 13393 w 245340"/>
                    <a:gd name="connsiteY8" fmla="*/ 2029023 h 2179597"/>
                    <a:gd name="connsiteX9" fmla="*/ 35856 w 245340"/>
                    <a:gd name="connsiteY9" fmla="*/ 2160501 h 2179597"/>
                    <a:gd name="connsiteX10" fmla="*/ 155442 w 245340"/>
                    <a:gd name="connsiteY10" fmla="*/ 2158519 h 2179597"/>
                    <a:gd name="connsiteX11" fmla="*/ 173281 w 245340"/>
                    <a:gd name="connsiteY11" fmla="*/ 2027041 h 2179597"/>
                    <a:gd name="connsiteX12" fmla="*/ 158745 w 245340"/>
                    <a:gd name="connsiteY12" fmla="*/ 1974846 h 2179597"/>
                    <a:gd name="connsiteX13" fmla="*/ 159406 w 245340"/>
                    <a:gd name="connsiteY13" fmla="*/ 418912 h 2179597"/>
                    <a:gd name="connsiteX14" fmla="*/ 164031 w 245340"/>
                    <a:gd name="connsiteY14" fmla="*/ 356807 h 2179597"/>
                    <a:gd name="connsiteX15" fmla="*/ 223493 w 245340"/>
                    <a:gd name="connsiteY15" fmla="*/ 352843 h 2179597"/>
                    <a:gd name="connsiteX16" fmla="*/ 244636 w 245340"/>
                    <a:gd name="connsiteY16" fmla="*/ 331701 h 2179597"/>
                    <a:gd name="connsiteX17" fmla="*/ 245296 w 245340"/>
                    <a:gd name="connsiteY17" fmla="*/ 179081 h 2179597"/>
                    <a:gd name="connsiteX18" fmla="*/ 245296 w 245340"/>
                    <a:gd name="connsiteY18" fmla="*/ 34389 h 2179597"/>
                    <a:gd name="connsiteX19" fmla="*/ 213583 w 245340"/>
                    <a:gd name="connsiteY19" fmla="*/ 693 h 2179597"/>
                    <a:gd name="connsiteX20" fmla="*/ 65588 w 245340"/>
                    <a:gd name="connsiteY20" fmla="*/ 33 h 217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45340" h="2179597">
                      <a:moveTo>
                        <a:pt x="65588" y="33"/>
                      </a:moveTo>
                      <a:cubicBezTo>
                        <a:pt x="42463" y="-628"/>
                        <a:pt x="33874" y="8622"/>
                        <a:pt x="34535" y="31746"/>
                      </a:cubicBezTo>
                      <a:cubicBezTo>
                        <a:pt x="35196" y="80638"/>
                        <a:pt x="33874" y="130190"/>
                        <a:pt x="33874" y="179081"/>
                      </a:cubicBezTo>
                      <a:cubicBezTo>
                        <a:pt x="33874" y="229954"/>
                        <a:pt x="34535" y="280828"/>
                        <a:pt x="33874" y="331701"/>
                      </a:cubicBezTo>
                      <a:cubicBezTo>
                        <a:pt x="33874" y="346236"/>
                        <a:pt x="37838" y="354825"/>
                        <a:pt x="53034" y="351522"/>
                      </a:cubicBezTo>
                      <a:cubicBezTo>
                        <a:pt x="84087" y="345576"/>
                        <a:pt x="86730" y="362093"/>
                        <a:pt x="86730" y="387860"/>
                      </a:cubicBezTo>
                      <a:cubicBezTo>
                        <a:pt x="86069" y="908487"/>
                        <a:pt x="86069" y="1429113"/>
                        <a:pt x="86730" y="1949740"/>
                      </a:cubicBezTo>
                      <a:cubicBezTo>
                        <a:pt x="86730" y="1971543"/>
                        <a:pt x="86069" y="1986078"/>
                        <a:pt x="58981" y="1990703"/>
                      </a:cubicBezTo>
                      <a:cubicBezTo>
                        <a:pt x="38499" y="1994006"/>
                        <a:pt x="23303" y="2010524"/>
                        <a:pt x="13393" y="2029023"/>
                      </a:cubicBezTo>
                      <a:cubicBezTo>
                        <a:pt x="-11053" y="2072629"/>
                        <a:pt x="-1142" y="2131431"/>
                        <a:pt x="35856" y="2160501"/>
                      </a:cubicBezTo>
                      <a:cubicBezTo>
                        <a:pt x="68891" y="2186929"/>
                        <a:pt x="123068" y="2185608"/>
                        <a:pt x="155442" y="2158519"/>
                      </a:cubicBezTo>
                      <a:cubicBezTo>
                        <a:pt x="191780" y="2127467"/>
                        <a:pt x="201030" y="2068665"/>
                        <a:pt x="173281" y="2027041"/>
                      </a:cubicBezTo>
                      <a:cubicBezTo>
                        <a:pt x="162049" y="2009863"/>
                        <a:pt x="158745" y="1994006"/>
                        <a:pt x="158745" y="1974846"/>
                      </a:cubicBezTo>
                      <a:cubicBezTo>
                        <a:pt x="158745" y="1456202"/>
                        <a:pt x="158745" y="937557"/>
                        <a:pt x="159406" y="418912"/>
                      </a:cubicBezTo>
                      <a:cubicBezTo>
                        <a:pt x="159406" y="397771"/>
                        <a:pt x="150156" y="371343"/>
                        <a:pt x="164031" y="356807"/>
                      </a:cubicBezTo>
                      <a:cubicBezTo>
                        <a:pt x="177245" y="343594"/>
                        <a:pt x="203012" y="352843"/>
                        <a:pt x="223493" y="352843"/>
                      </a:cubicBezTo>
                      <a:cubicBezTo>
                        <a:pt x="239350" y="352843"/>
                        <a:pt x="245296" y="348219"/>
                        <a:pt x="244636" y="331701"/>
                      </a:cubicBezTo>
                      <a:cubicBezTo>
                        <a:pt x="243975" y="280828"/>
                        <a:pt x="244636" y="229954"/>
                        <a:pt x="245296" y="179081"/>
                      </a:cubicBezTo>
                      <a:cubicBezTo>
                        <a:pt x="245296" y="130850"/>
                        <a:pt x="243975" y="82620"/>
                        <a:pt x="245296" y="34389"/>
                      </a:cubicBezTo>
                      <a:cubicBezTo>
                        <a:pt x="245957" y="10604"/>
                        <a:pt x="239350" y="33"/>
                        <a:pt x="213583" y="693"/>
                      </a:cubicBezTo>
                      <a:cubicBezTo>
                        <a:pt x="163370" y="1354"/>
                        <a:pt x="114479" y="1354"/>
                        <a:pt x="65588" y="3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02BC5587-5D58-BFDC-83BC-C572F6FF9CDE}"/>
                    </a:ext>
                  </a:extLst>
                </p:cNvPr>
                <p:cNvSpPr/>
                <p:nvPr/>
              </p:nvSpPr>
              <p:spPr>
                <a:xfrm flipH="1">
                  <a:off x="4375310" y="5139374"/>
                  <a:ext cx="586007" cy="738652"/>
                </a:xfrm>
                <a:custGeom>
                  <a:avLst/>
                  <a:gdLst>
                    <a:gd name="connsiteX0" fmla="*/ 855025 w 1075696"/>
                    <a:gd name="connsiteY0" fmla="*/ 1271871 h 1355897"/>
                    <a:gd name="connsiteX1" fmla="*/ 958093 w 1075696"/>
                    <a:gd name="connsiteY1" fmla="*/ 1234211 h 1355897"/>
                    <a:gd name="connsiteX2" fmla="*/ 979235 w 1075696"/>
                    <a:gd name="connsiteY2" fmla="*/ 1186641 h 1355897"/>
                    <a:gd name="connsiteX3" fmla="*/ 978574 w 1075696"/>
                    <a:gd name="connsiteY3" fmla="*/ 541143 h 1355897"/>
                    <a:gd name="connsiteX4" fmla="*/ 977914 w 1075696"/>
                    <a:gd name="connsiteY4" fmla="*/ 377952 h 1355897"/>
                    <a:gd name="connsiteX5" fmla="*/ 1005663 w 1075696"/>
                    <a:gd name="connsiteY5" fmla="*/ 351524 h 1355897"/>
                    <a:gd name="connsiteX6" fmla="*/ 1051251 w 1075696"/>
                    <a:gd name="connsiteY6" fmla="*/ 352185 h 1355897"/>
                    <a:gd name="connsiteX7" fmla="*/ 1075697 w 1075696"/>
                    <a:gd name="connsiteY7" fmla="*/ 328400 h 1355897"/>
                    <a:gd name="connsiteX8" fmla="*/ 1075697 w 1075696"/>
                    <a:gd name="connsiteY8" fmla="*/ 178422 h 1355897"/>
                    <a:gd name="connsiteX9" fmla="*/ 1075036 w 1075696"/>
                    <a:gd name="connsiteY9" fmla="*/ 28445 h 1355897"/>
                    <a:gd name="connsiteX10" fmla="*/ 1046626 w 1075696"/>
                    <a:gd name="connsiteY10" fmla="*/ 35 h 1355897"/>
                    <a:gd name="connsiteX11" fmla="*/ 896648 w 1075696"/>
                    <a:gd name="connsiteY11" fmla="*/ 35 h 1355897"/>
                    <a:gd name="connsiteX12" fmla="*/ 865596 w 1075696"/>
                    <a:gd name="connsiteY12" fmla="*/ 31088 h 1355897"/>
                    <a:gd name="connsiteX13" fmla="*/ 864935 w 1075696"/>
                    <a:gd name="connsiteY13" fmla="*/ 178422 h 1355897"/>
                    <a:gd name="connsiteX14" fmla="*/ 864935 w 1075696"/>
                    <a:gd name="connsiteY14" fmla="*/ 331043 h 1355897"/>
                    <a:gd name="connsiteX15" fmla="*/ 884095 w 1075696"/>
                    <a:gd name="connsiteY15" fmla="*/ 351524 h 1355897"/>
                    <a:gd name="connsiteX16" fmla="*/ 907880 w 1075696"/>
                    <a:gd name="connsiteY16" fmla="*/ 375970 h 1355897"/>
                    <a:gd name="connsiteX17" fmla="*/ 907220 w 1075696"/>
                    <a:gd name="connsiteY17" fmla="*/ 1171445 h 1355897"/>
                    <a:gd name="connsiteX18" fmla="*/ 861632 w 1075696"/>
                    <a:gd name="connsiteY18" fmla="*/ 1217033 h 1355897"/>
                    <a:gd name="connsiteX19" fmla="*/ 208206 w 1075696"/>
                    <a:gd name="connsiteY19" fmla="*/ 1217694 h 1355897"/>
                    <a:gd name="connsiteX20" fmla="*/ 171868 w 1075696"/>
                    <a:gd name="connsiteY20" fmla="*/ 1198533 h 1355897"/>
                    <a:gd name="connsiteX21" fmla="*/ 57568 w 1075696"/>
                    <a:gd name="connsiteY21" fmla="*/ 1166820 h 1355897"/>
                    <a:gd name="connsiteX22" fmla="*/ 748 w 1075696"/>
                    <a:gd name="connsiteY22" fmla="*/ 1269228 h 1355897"/>
                    <a:gd name="connsiteX23" fmla="*/ 82674 w 1075696"/>
                    <a:gd name="connsiteY23" fmla="*/ 1355118 h 1355897"/>
                    <a:gd name="connsiteX24" fmla="*/ 182439 w 1075696"/>
                    <a:gd name="connsiteY24" fmla="*/ 1296316 h 1355897"/>
                    <a:gd name="connsiteX25" fmla="*/ 220759 w 1075696"/>
                    <a:gd name="connsiteY25" fmla="*/ 1271210 h 1355897"/>
                    <a:gd name="connsiteX26" fmla="*/ 855025 w 1075696"/>
                    <a:gd name="connsiteY26" fmla="*/ 1271871 h 1355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75696" h="1355897">
                      <a:moveTo>
                        <a:pt x="855025" y="1271871"/>
                      </a:moveTo>
                      <a:cubicBezTo>
                        <a:pt x="896648" y="1272531"/>
                        <a:pt x="928362" y="1262621"/>
                        <a:pt x="958093" y="1234211"/>
                      </a:cubicBezTo>
                      <a:cubicBezTo>
                        <a:pt x="973289" y="1219676"/>
                        <a:pt x="979235" y="1206462"/>
                        <a:pt x="979235" y="1186641"/>
                      </a:cubicBezTo>
                      <a:cubicBezTo>
                        <a:pt x="978574" y="971255"/>
                        <a:pt x="978574" y="756529"/>
                        <a:pt x="978574" y="541143"/>
                      </a:cubicBezTo>
                      <a:cubicBezTo>
                        <a:pt x="978574" y="486966"/>
                        <a:pt x="979896" y="432129"/>
                        <a:pt x="977914" y="377952"/>
                      </a:cubicBezTo>
                      <a:cubicBezTo>
                        <a:pt x="977253" y="355488"/>
                        <a:pt x="985181" y="350203"/>
                        <a:pt x="1005663" y="351524"/>
                      </a:cubicBezTo>
                      <a:cubicBezTo>
                        <a:pt x="1020859" y="352845"/>
                        <a:pt x="1036055" y="350863"/>
                        <a:pt x="1051251" y="352185"/>
                      </a:cubicBezTo>
                      <a:cubicBezTo>
                        <a:pt x="1069750" y="353506"/>
                        <a:pt x="1075697" y="347560"/>
                        <a:pt x="1075697" y="328400"/>
                      </a:cubicBezTo>
                      <a:cubicBezTo>
                        <a:pt x="1074375" y="278187"/>
                        <a:pt x="1075697" y="228635"/>
                        <a:pt x="1075697" y="178422"/>
                      </a:cubicBezTo>
                      <a:cubicBezTo>
                        <a:pt x="1075697" y="128210"/>
                        <a:pt x="1074375" y="78657"/>
                        <a:pt x="1075036" y="28445"/>
                      </a:cubicBezTo>
                      <a:cubicBezTo>
                        <a:pt x="1075036" y="7303"/>
                        <a:pt x="1067108" y="35"/>
                        <a:pt x="1046626" y="35"/>
                      </a:cubicBezTo>
                      <a:cubicBezTo>
                        <a:pt x="996413" y="696"/>
                        <a:pt x="946861" y="1357"/>
                        <a:pt x="896648" y="35"/>
                      </a:cubicBezTo>
                      <a:cubicBezTo>
                        <a:pt x="873524" y="-626"/>
                        <a:pt x="864935" y="7964"/>
                        <a:pt x="865596" y="31088"/>
                      </a:cubicBezTo>
                      <a:cubicBezTo>
                        <a:pt x="866257" y="79979"/>
                        <a:pt x="865596" y="129531"/>
                        <a:pt x="864935" y="178422"/>
                      </a:cubicBezTo>
                      <a:cubicBezTo>
                        <a:pt x="864935" y="229296"/>
                        <a:pt x="865596" y="280169"/>
                        <a:pt x="864935" y="331043"/>
                      </a:cubicBezTo>
                      <a:cubicBezTo>
                        <a:pt x="864935" y="344917"/>
                        <a:pt x="867578" y="354167"/>
                        <a:pt x="884095" y="351524"/>
                      </a:cubicBezTo>
                      <a:cubicBezTo>
                        <a:pt x="903255" y="348881"/>
                        <a:pt x="907880" y="358131"/>
                        <a:pt x="907880" y="375970"/>
                      </a:cubicBezTo>
                      <a:cubicBezTo>
                        <a:pt x="907220" y="640908"/>
                        <a:pt x="907880" y="906507"/>
                        <a:pt x="907220" y="1171445"/>
                      </a:cubicBezTo>
                      <a:cubicBezTo>
                        <a:pt x="907220" y="1201837"/>
                        <a:pt x="892024" y="1217033"/>
                        <a:pt x="861632" y="1217033"/>
                      </a:cubicBezTo>
                      <a:cubicBezTo>
                        <a:pt x="643603" y="1217033"/>
                        <a:pt x="426235" y="1217033"/>
                        <a:pt x="208206" y="1217694"/>
                      </a:cubicBezTo>
                      <a:cubicBezTo>
                        <a:pt x="191688" y="1217694"/>
                        <a:pt x="181117" y="1213730"/>
                        <a:pt x="171868" y="1198533"/>
                      </a:cubicBezTo>
                      <a:cubicBezTo>
                        <a:pt x="148743" y="1162195"/>
                        <a:pt x="99852" y="1150303"/>
                        <a:pt x="57568" y="1166820"/>
                      </a:cubicBezTo>
                      <a:cubicBezTo>
                        <a:pt x="18587" y="1182016"/>
                        <a:pt x="-4538" y="1224300"/>
                        <a:pt x="748" y="1269228"/>
                      </a:cubicBezTo>
                      <a:cubicBezTo>
                        <a:pt x="6694" y="1316798"/>
                        <a:pt x="37747" y="1349832"/>
                        <a:pt x="82674" y="1355118"/>
                      </a:cubicBezTo>
                      <a:cubicBezTo>
                        <a:pt x="128262" y="1360403"/>
                        <a:pt x="169885" y="1338600"/>
                        <a:pt x="182439" y="1296316"/>
                      </a:cubicBezTo>
                      <a:cubicBezTo>
                        <a:pt x="189706" y="1273853"/>
                        <a:pt x="201599" y="1271210"/>
                        <a:pt x="220759" y="1271210"/>
                      </a:cubicBezTo>
                      <a:cubicBezTo>
                        <a:pt x="431520" y="1271210"/>
                        <a:pt x="643603" y="1269889"/>
                        <a:pt x="855025" y="1271871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3B245027-D9E1-74E0-57EF-2539352B66C5}"/>
                    </a:ext>
                  </a:extLst>
                </p:cNvPr>
                <p:cNvSpPr/>
                <p:nvPr/>
              </p:nvSpPr>
              <p:spPr>
                <a:xfrm flipH="1">
                  <a:off x="1924341" y="5139374"/>
                  <a:ext cx="576100" cy="1118127"/>
                </a:xfrm>
                <a:custGeom>
                  <a:avLst/>
                  <a:gdLst>
                    <a:gd name="connsiteX0" fmla="*/ 97540 w 576100"/>
                    <a:gd name="connsiteY0" fmla="*/ 19 h 1118127"/>
                    <a:gd name="connsiteX1" fmla="*/ 17276 w 576100"/>
                    <a:gd name="connsiteY1" fmla="*/ 19 h 1118127"/>
                    <a:gd name="connsiteX2" fmla="*/ 360 w 576100"/>
                    <a:gd name="connsiteY2" fmla="*/ 16936 h 1118127"/>
                    <a:gd name="connsiteX3" fmla="*/ 0 w 576100"/>
                    <a:gd name="connsiteY3" fmla="*/ 97199 h 1118127"/>
                    <a:gd name="connsiteX4" fmla="*/ 0 w 576100"/>
                    <a:gd name="connsiteY4" fmla="*/ 179982 h 1118127"/>
                    <a:gd name="connsiteX5" fmla="*/ 11517 w 576100"/>
                    <a:gd name="connsiteY5" fmla="*/ 191500 h 1118127"/>
                    <a:gd name="connsiteX6" fmla="*/ 49922 w 576100"/>
                    <a:gd name="connsiteY6" fmla="*/ 191650 h 1118127"/>
                    <a:gd name="connsiteX7" fmla="*/ 46244 w 576100"/>
                    <a:gd name="connsiteY7" fmla="*/ 192570 h 1118127"/>
                    <a:gd name="connsiteX8" fmla="*/ 43182 w 576100"/>
                    <a:gd name="connsiteY8" fmla="*/ 207687 h 1118127"/>
                    <a:gd name="connsiteX9" fmla="*/ 43496 w 576100"/>
                    <a:gd name="connsiteY9" fmla="*/ 1059632 h 1118127"/>
                    <a:gd name="connsiteX10" fmla="*/ 60140 w 576100"/>
                    <a:gd name="connsiteY10" fmla="*/ 1077988 h 1118127"/>
                    <a:gd name="connsiteX11" fmla="*/ 471203 w 576100"/>
                    <a:gd name="connsiteY11" fmla="*/ 1077988 h 1118127"/>
                    <a:gd name="connsiteX12" fmla="*/ 488789 w 576100"/>
                    <a:gd name="connsiteY12" fmla="*/ 1080147 h 1118127"/>
                    <a:gd name="connsiteX13" fmla="*/ 522076 w 576100"/>
                    <a:gd name="connsiteY13" fmla="*/ 1117220 h 1118127"/>
                    <a:gd name="connsiteX14" fmla="*/ 573890 w 576100"/>
                    <a:gd name="connsiteY14" fmla="*/ 1082307 h 1118127"/>
                    <a:gd name="connsiteX15" fmla="*/ 550967 w 576100"/>
                    <a:gd name="connsiteY15" fmla="*/ 1016440 h 1118127"/>
                    <a:gd name="connsiteX16" fmla="*/ 491615 w 576100"/>
                    <a:gd name="connsiteY16" fmla="*/ 1038036 h 1118127"/>
                    <a:gd name="connsiteX17" fmla="*/ 94369 w 576100"/>
                    <a:gd name="connsiteY17" fmla="*/ 1038396 h 1118127"/>
                    <a:gd name="connsiteX18" fmla="*/ 78039 w 576100"/>
                    <a:gd name="connsiteY18" fmla="*/ 1019680 h 1118127"/>
                    <a:gd name="connsiteX19" fmla="*/ 78039 w 576100"/>
                    <a:gd name="connsiteY19" fmla="*/ 211286 h 1118127"/>
                    <a:gd name="connsiteX20" fmla="*/ 76642 w 576100"/>
                    <a:gd name="connsiteY20" fmla="*/ 191755 h 1118127"/>
                    <a:gd name="connsiteX21" fmla="*/ 103299 w 576100"/>
                    <a:gd name="connsiteY21" fmla="*/ 191860 h 1118127"/>
                    <a:gd name="connsiteX22" fmla="*/ 114817 w 576100"/>
                    <a:gd name="connsiteY22" fmla="*/ 179982 h 1118127"/>
                    <a:gd name="connsiteX23" fmla="*/ 115177 w 576100"/>
                    <a:gd name="connsiteY23" fmla="*/ 97199 h 1118127"/>
                    <a:gd name="connsiteX24" fmla="*/ 114817 w 576100"/>
                    <a:gd name="connsiteY24" fmla="*/ 16936 h 1118127"/>
                    <a:gd name="connsiteX25" fmla="*/ 97540 w 576100"/>
                    <a:gd name="connsiteY25" fmla="*/ 19 h 1118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76100" h="1118127">
                      <a:moveTo>
                        <a:pt x="97540" y="19"/>
                      </a:moveTo>
                      <a:cubicBezTo>
                        <a:pt x="70905" y="739"/>
                        <a:pt x="43911" y="739"/>
                        <a:pt x="17276" y="19"/>
                      </a:cubicBezTo>
                      <a:cubicBezTo>
                        <a:pt x="4679" y="-341"/>
                        <a:pt x="0" y="4338"/>
                        <a:pt x="360" y="16936"/>
                      </a:cubicBezTo>
                      <a:cubicBezTo>
                        <a:pt x="720" y="43570"/>
                        <a:pt x="360" y="70564"/>
                        <a:pt x="0" y="97199"/>
                      </a:cubicBezTo>
                      <a:cubicBezTo>
                        <a:pt x="0" y="124913"/>
                        <a:pt x="360" y="152627"/>
                        <a:pt x="0" y="179982"/>
                      </a:cubicBezTo>
                      <a:cubicBezTo>
                        <a:pt x="0" y="188980"/>
                        <a:pt x="2879" y="191500"/>
                        <a:pt x="11517" y="191500"/>
                      </a:cubicBezTo>
                      <a:lnTo>
                        <a:pt x="49922" y="191650"/>
                      </a:lnTo>
                      <a:lnTo>
                        <a:pt x="46244" y="192570"/>
                      </a:lnTo>
                      <a:cubicBezTo>
                        <a:pt x="43889" y="195449"/>
                        <a:pt x="43182" y="200308"/>
                        <a:pt x="43182" y="207687"/>
                      </a:cubicBezTo>
                      <a:cubicBezTo>
                        <a:pt x="43496" y="491668"/>
                        <a:pt x="43496" y="775651"/>
                        <a:pt x="43496" y="1059632"/>
                      </a:cubicBezTo>
                      <a:cubicBezTo>
                        <a:pt x="43496" y="1079428"/>
                        <a:pt x="40670" y="1077988"/>
                        <a:pt x="60140" y="1077988"/>
                      </a:cubicBezTo>
                      <a:cubicBezTo>
                        <a:pt x="197056" y="1077988"/>
                        <a:pt x="334287" y="1077988"/>
                        <a:pt x="471203" y="1077988"/>
                      </a:cubicBezTo>
                      <a:cubicBezTo>
                        <a:pt x="477170" y="1077988"/>
                        <a:pt x="483136" y="1076548"/>
                        <a:pt x="488789" y="1080147"/>
                      </a:cubicBezTo>
                      <a:cubicBezTo>
                        <a:pt x="492871" y="1100664"/>
                        <a:pt x="505119" y="1113981"/>
                        <a:pt x="522076" y="1117220"/>
                      </a:cubicBezTo>
                      <a:cubicBezTo>
                        <a:pt x="546884" y="1121899"/>
                        <a:pt x="566982" y="1108222"/>
                        <a:pt x="573890" y="1082307"/>
                      </a:cubicBezTo>
                      <a:cubicBezTo>
                        <a:pt x="580799" y="1055673"/>
                        <a:pt x="571064" y="1026879"/>
                        <a:pt x="550967" y="1016440"/>
                      </a:cubicBezTo>
                      <a:cubicBezTo>
                        <a:pt x="528671" y="1004923"/>
                        <a:pt x="505432" y="1013201"/>
                        <a:pt x="491615" y="1038036"/>
                      </a:cubicBezTo>
                      <a:cubicBezTo>
                        <a:pt x="359095" y="1038036"/>
                        <a:pt x="226889" y="1038396"/>
                        <a:pt x="94369" y="1038396"/>
                      </a:cubicBezTo>
                      <a:cubicBezTo>
                        <a:pt x="78039" y="1038396"/>
                        <a:pt x="78039" y="1038396"/>
                        <a:pt x="78039" y="1019680"/>
                      </a:cubicBezTo>
                      <a:cubicBezTo>
                        <a:pt x="78039" y="750095"/>
                        <a:pt x="78039" y="480871"/>
                        <a:pt x="78039" y="211286"/>
                      </a:cubicBezTo>
                      <a:lnTo>
                        <a:pt x="76642" y="191755"/>
                      </a:lnTo>
                      <a:lnTo>
                        <a:pt x="103299" y="191860"/>
                      </a:lnTo>
                      <a:cubicBezTo>
                        <a:pt x="112297" y="191860"/>
                        <a:pt x="114817" y="188620"/>
                        <a:pt x="114817" y="179982"/>
                      </a:cubicBezTo>
                      <a:cubicBezTo>
                        <a:pt x="114456" y="152268"/>
                        <a:pt x="114817" y="124553"/>
                        <a:pt x="115177" y="97199"/>
                      </a:cubicBezTo>
                      <a:cubicBezTo>
                        <a:pt x="115177" y="70564"/>
                        <a:pt x="114456" y="43570"/>
                        <a:pt x="114817" y="16936"/>
                      </a:cubicBezTo>
                      <a:cubicBezTo>
                        <a:pt x="115177" y="3978"/>
                        <a:pt x="110137" y="19"/>
                        <a:pt x="97540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8EB72236-98C2-AA85-F6CF-A8AA8881D7C4}"/>
                    </a:ext>
                  </a:extLst>
                </p:cNvPr>
                <p:cNvSpPr/>
                <p:nvPr/>
              </p:nvSpPr>
              <p:spPr>
                <a:xfrm flipH="1">
                  <a:off x="2778637" y="5139374"/>
                  <a:ext cx="120656" cy="1100593"/>
                </a:xfrm>
                <a:custGeom>
                  <a:avLst/>
                  <a:gdLst>
                    <a:gd name="connsiteX0" fmla="*/ 102279 w 120656"/>
                    <a:gd name="connsiteY0" fmla="*/ 19 h 1100593"/>
                    <a:gd name="connsiteX1" fmla="*/ 22016 w 120656"/>
                    <a:gd name="connsiteY1" fmla="*/ 19 h 1100593"/>
                    <a:gd name="connsiteX2" fmla="*/ 4020 w 120656"/>
                    <a:gd name="connsiteY2" fmla="*/ 17656 h 1100593"/>
                    <a:gd name="connsiteX3" fmla="*/ 4020 w 120656"/>
                    <a:gd name="connsiteY3" fmla="*/ 96480 h 1100593"/>
                    <a:gd name="connsiteX4" fmla="*/ 4379 w 120656"/>
                    <a:gd name="connsiteY4" fmla="*/ 177823 h 1100593"/>
                    <a:gd name="connsiteX5" fmla="*/ 18417 w 120656"/>
                    <a:gd name="connsiteY5" fmla="*/ 191500 h 1100593"/>
                    <a:gd name="connsiteX6" fmla="*/ 57596 w 120656"/>
                    <a:gd name="connsiteY6" fmla="*/ 191500 h 1100593"/>
                    <a:gd name="connsiteX7" fmla="*/ 52440 w 120656"/>
                    <a:gd name="connsiteY7" fmla="*/ 193064 h 1100593"/>
                    <a:gd name="connsiteX8" fmla="*/ 49741 w 120656"/>
                    <a:gd name="connsiteY8" fmla="*/ 206606 h 1100593"/>
                    <a:gd name="connsiteX9" fmla="*/ 50100 w 120656"/>
                    <a:gd name="connsiteY9" fmla="*/ 975408 h 1100593"/>
                    <a:gd name="connsiteX10" fmla="*/ 34624 w 120656"/>
                    <a:gd name="connsiteY10" fmla="*/ 997004 h 1100593"/>
                    <a:gd name="connsiteX11" fmla="*/ 11948 w 120656"/>
                    <a:gd name="connsiteY11" fmla="*/ 1011761 h 1100593"/>
                    <a:gd name="connsiteX12" fmla="*/ 16627 w 120656"/>
                    <a:gd name="connsiteY12" fmla="*/ 1087705 h 1100593"/>
                    <a:gd name="connsiteX13" fmla="*/ 88253 w 120656"/>
                    <a:gd name="connsiteY13" fmla="*/ 1085905 h 1100593"/>
                    <a:gd name="connsiteX14" fmla="*/ 88613 w 120656"/>
                    <a:gd name="connsiteY14" fmla="*/ 1009241 h 1100593"/>
                    <a:gd name="connsiteX15" fmla="*/ 79974 w 120656"/>
                    <a:gd name="connsiteY15" fmla="*/ 984766 h 1100593"/>
                    <a:gd name="connsiteX16" fmla="*/ 79974 w 120656"/>
                    <a:gd name="connsiteY16" fmla="*/ 596766 h 1100593"/>
                    <a:gd name="connsiteX17" fmla="*/ 79974 w 120656"/>
                    <a:gd name="connsiteY17" fmla="*/ 204447 h 1100593"/>
                    <a:gd name="connsiteX18" fmla="*/ 77680 w 120656"/>
                    <a:gd name="connsiteY18" fmla="*/ 192929 h 1100593"/>
                    <a:gd name="connsiteX19" fmla="*/ 73441 w 120656"/>
                    <a:gd name="connsiteY19" fmla="*/ 191500 h 1100593"/>
                    <a:gd name="connsiteX20" fmla="*/ 105879 w 120656"/>
                    <a:gd name="connsiteY20" fmla="*/ 191500 h 1100593"/>
                    <a:gd name="connsiteX21" fmla="*/ 119916 w 120656"/>
                    <a:gd name="connsiteY21" fmla="*/ 177463 h 1100593"/>
                    <a:gd name="connsiteX22" fmla="*/ 120636 w 120656"/>
                    <a:gd name="connsiteY22" fmla="*/ 96120 h 1100593"/>
                    <a:gd name="connsiteX23" fmla="*/ 120636 w 120656"/>
                    <a:gd name="connsiteY23" fmla="*/ 19096 h 1100593"/>
                    <a:gd name="connsiteX24" fmla="*/ 102279 w 120656"/>
                    <a:gd name="connsiteY24" fmla="*/ 19 h 110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20656" h="1100593">
                      <a:moveTo>
                        <a:pt x="102279" y="19"/>
                      </a:moveTo>
                      <a:cubicBezTo>
                        <a:pt x="75645" y="740"/>
                        <a:pt x="48651" y="740"/>
                        <a:pt x="22016" y="19"/>
                      </a:cubicBezTo>
                      <a:cubicBezTo>
                        <a:pt x="9059" y="-341"/>
                        <a:pt x="3660" y="4339"/>
                        <a:pt x="4020" y="17656"/>
                      </a:cubicBezTo>
                      <a:cubicBezTo>
                        <a:pt x="4740" y="43931"/>
                        <a:pt x="4020" y="70205"/>
                        <a:pt x="4020" y="96480"/>
                      </a:cubicBezTo>
                      <a:cubicBezTo>
                        <a:pt x="4379" y="123474"/>
                        <a:pt x="5100" y="150829"/>
                        <a:pt x="4379" y="177823"/>
                      </a:cubicBezTo>
                      <a:cubicBezTo>
                        <a:pt x="4020" y="188981"/>
                        <a:pt x="7979" y="191860"/>
                        <a:pt x="18417" y="191500"/>
                      </a:cubicBezTo>
                      <a:lnTo>
                        <a:pt x="57596" y="191500"/>
                      </a:lnTo>
                      <a:lnTo>
                        <a:pt x="52440" y="193064"/>
                      </a:lnTo>
                      <a:cubicBezTo>
                        <a:pt x="50191" y="195989"/>
                        <a:pt x="49741" y="200488"/>
                        <a:pt x="49741" y="206606"/>
                      </a:cubicBezTo>
                      <a:cubicBezTo>
                        <a:pt x="50100" y="462874"/>
                        <a:pt x="49741" y="719141"/>
                        <a:pt x="50100" y="975408"/>
                      </a:cubicBezTo>
                      <a:cubicBezTo>
                        <a:pt x="50100" y="987286"/>
                        <a:pt x="49381" y="995564"/>
                        <a:pt x="34624" y="997004"/>
                      </a:cubicBezTo>
                      <a:cubicBezTo>
                        <a:pt x="25266" y="997724"/>
                        <a:pt x="18067" y="1004562"/>
                        <a:pt x="11948" y="1011761"/>
                      </a:cubicBezTo>
                      <a:cubicBezTo>
                        <a:pt x="-5688" y="1033716"/>
                        <a:pt x="-3529" y="1068989"/>
                        <a:pt x="16627" y="1087705"/>
                      </a:cubicBezTo>
                      <a:cubicBezTo>
                        <a:pt x="36064" y="1105702"/>
                        <a:pt x="69897" y="1104622"/>
                        <a:pt x="88253" y="1085905"/>
                      </a:cubicBezTo>
                      <a:cubicBezTo>
                        <a:pt x="108048" y="1066109"/>
                        <a:pt x="109128" y="1029397"/>
                        <a:pt x="88613" y="1009241"/>
                      </a:cubicBezTo>
                      <a:cubicBezTo>
                        <a:pt x="81414" y="1001683"/>
                        <a:pt x="79974" y="994485"/>
                        <a:pt x="79974" y="984766"/>
                      </a:cubicBezTo>
                      <a:cubicBezTo>
                        <a:pt x="79974" y="855553"/>
                        <a:pt x="79974" y="725980"/>
                        <a:pt x="79974" y="596766"/>
                      </a:cubicBezTo>
                      <a:cubicBezTo>
                        <a:pt x="79974" y="466113"/>
                        <a:pt x="79974" y="335100"/>
                        <a:pt x="79974" y="204447"/>
                      </a:cubicBezTo>
                      <a:cubicBezTo>
                        <a:pt x="79974" y="199228"/>
                        <a:pt x="79614" y="195449"/>
                        <a:pt x="77680" y="192929"/>
                      </a:cubicBezTo>
                      <a:lnTo>
                        <a:pt x="73441" y="191500"/>
                      </a:lnTo>
                      <a:lnTo>
                        <a:pt x="105879" y="191500"/>
                      </a:lnTo>
                      <a:cubicBezTo>
                        <a:pt x="116677" y="191860"/>
                        <a:pt x="119916" y="188261"/>
                        <a:pt x="119916" y="177463"/>
                      </a:cubicBezTo>
                      <a:cubicBezTo>
                        <a:pt x="119916" y="150469"/>
                        <a:pt x="118116" y="123114"/>
                        <a:pt x="120636" y="96120"/>
                      </a:cubicBezTo>
                      <a:cubicBezTo>
                        <a:pt x="120636" y="70565"/>
                        <a:pt x="119916" y="45010"/>
                        <a:pt x="120636" y="19096"/>
                      </a:cubicBezTo>
                      <a:cubicBezTo>
                        <a:pt x="120995" y="5419"/>
                        <a:pt x="116677" y="-341"/>
                        <a:pt x="102279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146F2E59-8FD5-37B8-6417-0CEB4E2D36F4}"/>
                    </a:ext>
                  </a:extLst>
                </p:cNvPr>
                <p:cNvSpPr/>
                <p:nvPr/>
              </p:nvSpPr>
              <p:spPr>
                <a:xfrm flipH="1">
                  <a:off x="1405312" y="5139374"/>
                  <a:ext cx="689866" cy="864745"/>
                </a:xfrm>
                <a:custGeom>
                  <a:avLst/>
                  <a:gdLst>
                    <a:gd name="connsiteX0" fmla="*/ 50409 w 689866"/>
                    <a:gd name="connsiteY0" fmla="*/ 189897 h 864745"/>
                    <a:gd name="connsiteX1" fmla="*/ 42131 w 689866"/>
                    <a:gd name="connsiteY1" fmla="*/ 205149 h 864745"/>
                    <a:gd name="connsiteX2" fmla="*/ 42131 w 689866"/>
                    <a:gd name="connsiteY2" fmla="*/ 505687 h 864745"/>
                    <a:gd name="connsiteX3" fmla="*/ 41771 w 689866"/>
                    <a:gd name="connsiteY3" fmla="*/ 803346 h 864745"/>
                    <a:gd name="connsiteX4" fmla="*/ 59768 w 689866"/>
                    <a:gd name="connsiteY4" fmla="*/ 822062 h 864745"/>
                    <a:gd name="connsiteX5" fmla="*/ 571582 w 689866"/>
                    <a:gd name="connsiteY5" fmla="*/ 821702 h 864745"/>
                    <a:gd name="connsiteX6" fmla="*/ 591018 w 689866"/>
                    <a:gd name="connsiteY6" fmla="*/ 833580 h 864745"/>
                    <a:gd name="connsiteX7" fmla="*/ 648966 w 689866"/>
                    <a:gd name="connsiteY7" fmla="*/ 863814 h 864745"/>
                    <a:gd name="connsiteX8" fmla="*/ 689638 w 689866"/>
                    <a:gd name="connsiteY8" fmla="*/ 816663 h 864745"/>
                    <a:gd name="connsiteX9" fmla="*/ 656525 w 689866"/>
                    <a:gd name="connsiteY9" fmla="*/ 760874 h 864745"/>
                    <a:gd name="connsiteX10" fmla="*/ 595338 w 689866"/>
                    <a:gd name="connsiteY10" fmla="*/ 781390 h 864745"/>
                    <a:gd name="connsiteX11" fmla="*/ 575542 w 689866"/>
                    <a:gd name="connsiteY11" fmla="*/ 791828 h 864745"/>
                    <a:gd name="connsiteX12" fmla="*/ 88201 w 689866"/>
                    <a:gd name="connsiteY12" fmla="*/ 791828 h 864745"/>
                    <a:gd name="connsiteX13" fmla="*/ 71645 w 689866"/>
                    <a:gd name="connsiteY13" fmla="*/ 774552 h 864745"/>
                    <a:gd name="connsiteX14" fmla="*/ 72005 w 689866"/>
                    <a:gd name="connsiteY14" fmla="*/ 210187 h 864745"/>
                    <a:gd name="connsiteX15" fmla="*/ 72005 w 689866"/>
                    <a:gd name="connsiteY15" fmla="*/ 197230 h 864745"/>
                    <a:gd name="connsiteX16" fmla="*/ 68405 w 689866"/>
                    <a:gd name="connsiteY16" fmla="*/ 190031 h 864745"/>
                    <a:gd name="connsiteX17" fmla="*/ 50409 w 689866"/>
                    <a:gd name="connsiteY17" fmla="*/ 189897 h 864745"/>
                    <a:gd name="connsiteX18" fmla="*/ 100079 w 689866"/>
                    <a:gd name="connsiteY18" fmla="*/ 0 h 864745"/>
                    <a:gd name="connsiteX19" fmla="*/ 14057 w 689866"/>
                    <a:gd name="connsiteY19" fmla="*/ 0 h 864745"/>
                    <a:gd name="connsiteX20" fmla="*/ 19 w 689866"/>
                    <a:gd name="connsiteY20" fmla="*/ 14037 h 864745"/>
                    <a:gd name="connsiteX21" fmla="*/ 739 w 689866"/>
                    <a:gd name="connsiteY21" fmla="*/ 95381 h 864745"/>
                    <a:gd name="connsiteX22" fmla="*/ 2899 w 689866"/>
                    <a:gd name="connsiteY22" fmla="*/ 114097 h 864745"/>
                    <a:gd name="connsiteX23" fmla="*/ 2899 w 689866"/>
                    <a:gd name="connsiteY23" fmla="*/ 175284 h 864745"/>
                    <a:gd name="connsiteX24" fmla="*/ 16576 w 689866"/>
                    <a:gd name="connsiteY24" fmla="*/ 189321 h 864745"/>
                    <a:gd name="connsiteX25" fmla="*/ 112676 w 689866"/>
                    <a:gd name="connsiteY25" fmla="*/ 188601 h 864745"/>
                    <a:gd name="connsiteX26" fmla="*/ 114116 w 689866"/>
                    <a:gd name="connsiteY26" fmla="*/ 15477 h 864745"/>
                    <a:gd name="connsiteX27" fmla="*/ 100079 w 689866"/>
                    <a:gd name="connsiteY27" fmla="*/ 0 h 864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9866" h="864745">
                      <a:moveTo>
                        <a:pt x="50409" y="189897"/>
                      </a:moveTo>
                      <a:cubicBezTo>
                        <a:pt x="45460" y="192731"/>
                        <a:pt x="42131" y="198130"/>
                        <a:pt x="42131" y="205149"/>
                      </a:cubicBezTo>
                      <a:cubicBezTo>
                        <a:pt x="42131" y="305208"/>
                        <a:pt x="42131" y="405628"/>
                        <a:pt x="42131" y="505687"/>
                      </a:cubicBezTo>
                      <a:cubicBezTo>
                        <a:pt x="42131" y="605027"/>
                        <a:pt x="42491" y="704006"/>
                        <a:pt x="41771" y="803346"/>
                      </a:cubicBezTo>
                      <a:cubicBezTo>
                        <a:pt x="41771" y="817743"/>
                        <a:pt x="44650" y="822062"/>
                        <a:pt x="59768" y="822062"/>
                      </a:cubicBezTo>
                      <a:cubicBezTo>
                        <a:pt x="230372" y="821342"/>
                        <a:pt x="400977" y="821702"/>
                        <a:pt x="571582" y="821702"/>
                      </a:cubicBezTo>
                      <a:cubicBezTo>
                        <a:pt x="580940" y="821702"/>
                        <a:pt x="587059" y="822422"/>
                        <a:pt x="591018" y="833580"/>
                      </a:cubicBezTo>
                      <a:cubicBezTo>
                        <a:pt x="599296" y="857335"/>
                        <a:pt x="621972" y="868133"/>
                        <a:pt x="648966" y="863814"/>
                      </a:cubicBezTo>
                      <a:cubicBezTo>
                        <a:pt x="671282" y="860214"/>
                        <a:pt x="687478" y="841498"/>
                        <a:pt x="689638" y="816663"/>
                      </a:cubicBezTo>
                      <a:cubicBezTo>
                        <a:pt x="691798" y="790388"/>
                        <a:pt x="678480" y="768433"/>
                        <a:pt x="656525" y="760874"/>
                      </a:cubicBezTo>
                      <a:cubicBezTo>
                        <a:pt x="632770" y="752956"/>
                        <a:pt x="607215" y="760515"/>
                        <a:pt x="595338" y="781390"/>
                      </a:cubicBezTo>
                      <a:cubicBezTo>
                        <a:pt x="590298" y="790029"/>
                        <a:pt x="584899" y="791828"/>
                        <a:pt x="575542" y="791828"/>
                      </a:cubicBezTo>
                      <a:cubicBezTo>
                        <a:pt x="413215" y="791468"/>
                        <a:pt x="250888" y="791468"/>
                        <a:pt x="88201" y="791828"/>
                      </a:cubicBezTo>
                      <a:cubicBezTo>
                        <a:pt x="74164" y="791828"/>
                        <a:pt x="71645" y="787509"/>
                        <a:pt x="71645" y="774552"/>
                      </a:cubicBezTo>
                      <a:cubicBezTo>
                        <a:pt x="72005" y="586310"/>
                        <a:pt x="72005" y="398069"/>
                        <a:pt x="72005" y="210187"/>
                      </a:cubicBezTo>
                      <a:cubicBezTo>
                        <a:pt x="72005" y="205869"/>
                        <a:pt x="72005" y="201550"/>
                        <a:pt x="72005" y="197230"/>
                      </a:cubicBezTo>
                      <a:cubicBezTo>
                        <a:pt x="72005" y="194351"/>
                        <a:pt x="71645" y="191471"/>
                        <a:pt x="68405" y="190031"/>
                      </a:cubicBezTo>
                      <a:cubicBezTo>
                        <a:pt x="61927" y="186792"/>
                        <a:pt x="55358" y="187062"/>
                        <a:pt x="50409" y="189897"/>
                      </a:cubicBezTo>
                      <a:close/>
                      <a:moveTo>
                        <a:pt x="100079" y="0"/>
                      </a:moveTo>
                      <a:cubicBezTo>
                        <a:pt x="71285" y="360"/>
                        <a:pt x="42851" y="360"/>
                        <a:pt x="14057" y="0"/>
                      </a:cubicBezTo>
                      <a:cubicBezTo>
                        <a:pt x="4339" y="0"/>
                        <a:pt x="-341" y="4319"/>
                        <a:pt x="19" y="14037"/>
                      </a:cubicBezTo>
                      <a:cubicBezTo>
                        <a:pt x="379" y="41032"/>
                        <a:pt x="379" y="68386"/>
                        <a:pt x="739" y="95381"/>
                      </a:cubicBezTo>
                      <a:cubicBezTo>
                        <a:pt x="3618" y="101499"/>
                        <a:pt x="2899" y="107618"/>
                        <a:pt x="2899" y="114097"/>
                      </a:cubicBezTo>
                      <a:cubicBezTo>
                        <a:pt x="2899" y="134612"/>
                        <a:pt x="3259" y="154768"/>
                        <a:pt x="2899" y="175284"/>
                      </a:cubicBezTo>
                      <a:cubicBezTo>
                        <a:pt x="2899" y="185362"/>
                        <a:pt x="6498" y="189681"/>
                        <a:pt x="16576" y="189321"/>
                      </a:cubicBezTo>
                      <a:cubicBezTo>
                        <a:pt x="48609" y="188961"/>
                        <a:pt x="80643" y="188961"/>
                        <a:pt x="112676" y="188601"/>
                      </a:cubicBezTo>
                      <a:cubicBezTo>
                        <a:pt x="113036" y="131013"/>
                        <a:pt x="113396" y="73065"/>
                        <a:pt x="114116" y="15477"/>
                      </a:cubicBezTo>
                      <a:cubicBezTo>
                        <a:pt x="114116" y="5399"/>
                        <a:pt x="111237" y="0"/>
                        <a:pt x="100079" y="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715B9A45-5F15-4C4D-63AB-0670DD0A47D2}"/>
                  </a:ext>
                </a:extLst>
              </p:cNvPr>
              <p:cNvGrpSpPr/>
              <p:nvPr userDrawn="1"/>
            </p:nvGrpSpPr>
            <p:grpSpPr>
              <a:xfrm>
                <a:off x="548226" y="1602802"/>
                <a:ext cx="944002" cy="3757883"/>
                <a:chOff x="655230" y="1602802"/>
                <a:chExt cx="944002" cy="3757883"/>
              </a:xfrm>
              <a:grpFill/>
            </p:grpSpPr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4FD7758C-021F-6EFE-57A0-7F2E3F5D4064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005304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E31625C6-4A9B-944E-FF5B-C7B244A14F58}"/>
                    </a:ext>
                  </a:extLst>
                </p:cNvPr>
                <p:cNvSpPr/>
                <p:nvPr userDrawn="1"/>
              </p:nvSpPr>
              <p:spPr>
                <a:xfrm flipH="1">
                  <a:off x="955830" y="4190397"/>
                  <a:ext cx="643402" cy="634359"/>
                </a:xfrm>
                <a:custGeom>
                  <a:avLst/>
                  <a:gdLst>
                    <a:gd name="connsiteX0" fmla="*/ 1129160 w 1181053"/>
                    <a:gd name="connsiteY0" fmla="*/ 979148 h 1164453"/>
                    <a:gd name="connsiteX1" fmla="*/ 1108019 w 1181053"/>
                    <a:gd name="connsiteY1" fmla="*/ 942810 h 1164453"/>
                    <a:gd name="connsiteX2" fmla="*/ 1109340 w 1181053"/>
                    <a:gd name="connsiteY2" fmla="*/ 104390 h 1164453"/>
                    <a:gd name="connsiteX3" fmla="*/ 1074984 w 1181053"/>
                    <a:gd name="connsiteY3" fmla="*/ 71355 h 1164453"/>
                    <a:gd name="connsiteX4" fmla="*/ 383898 w 1181053"/>
                    <a:gd name="connsiteY4" fmla="*/ 72016 h 1164453"/>
                    <a:gd name="connsiteX5" fmla="*/ 349542 w 1181053"/>
                    <a:gd name="connsiteY5" fmla="*/ 69373 h 1164453"/>
                    <a:gd name="connsiteX6" fmla="*/ 348221 w 1181053"/>
                    <a:gd name="connsiteY6" fmla="*/ 1321 h 1164453"/>
                    <a:gd name="connsiteX7" fmla="*/ 337650 w 1181053"/>
                    <a:gd name="connsiteY7" fmla="*/ 1982 h 1164453"/>
                    <a:gd name="connsiteX8" fmla="*/ 32409 w 1181053"/>
                    <a:gd name="connsiteY8" fmla="*/ 0 h 1164453"/>
                    <a:gd name="connsiteX9" fmla="*/ 35 w 1181053"/>
                    <a:gd name="connsiteY9" fmla="*/ 30392 h 1164453"/>
                    <a:gd name="connsiteX10" fmla="*/ 35 w 1181053"/>
                    <a:gd name="connsiteY10" fmla="*/ 180369 h 1164453"/>
                    <a:gd name="connsiteX11" fmla="*/ 29766 w 1181053"/>
                    <a:gd name="connsiteY11" fmla="*/ 210101 h 1164453"/>
                    <a:gd name="connsiteX12" fmla="*/ 177101 w 1181053"/>
                    <a:gd name="connsiteY12" fmla="*/ 210101 h 1164453"/>
                    <a:gd name="connsiteX13" fmla="*/ 292062 w 1181053"/>
                    <a:gd name="connsiteY13" fmla="*/ 209440 h 1164453"/>
                    <a:gd name="connsiteX14" fmla="*/ 349542 w 1181053"/>
                    <a:gd name="connsiteY14" fmla="*/ 147996 h 1164453"/>
                    <a:gd name="connsiteX15" fmla="*/ 381256 w 1181053"/>
                    <a:gd name="connsiteY15" fmla="*/ 146014 h 1164453"/>
                    <a:gd name="connsiteX16" fmla="*/ 1021467 w 1181053"/>
                    <a:gd name="connsiteY16" fmla="*/ 145353 h 1164453"/>
                    <a:gd name="connsiteX17" fmla="*/ 1054502 w 1181053"/>
                    <a:gd name="connsiteY17" fmla="*/ 177066 h 1164453"/>
                    <a:gd name="connsiteX18" fmla="*/ 1054502 w 1181053"/>
                    <a:gd name="connsiteY18" fmla="*/ 945453 h 1164453"/>
                    <a:gd name="connsiteX19" fmla="*/ 1032699 w 1181053"/>
                    <a:gd name="connsiteY19" fmla="*/ 985755 h 1164453"/>
                    <a:gd name="connsiteX20" fmla="*/ 997022 w 1181053"/>
                    <a:gd name="connsiteY20" fmla="*/ 1102037 h 1164453"/>
                    <a:gd name="connsiteX21" fmla="*/ 1094805 w 1181053"/>
                    <a:gd name="connsiteY21" fmla="*/ 1164142 h 1164453"/>
                    <a:gd name="connsiteX22" fmla="*/ 1178712 w 1181053"/>
                    <a:gd name="connsiteY22" fmla="*/ 1090145 h 1164453"/>
                    <a:gd name="connsiteX23" fmla="*/ 1129160 w 1181053"/>
                    <a:gd name="connsiteY23" fmla="*/ 979148 h 1164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181053" h="1164453">
                      <a:moveTo>
                        <a:pt x="1129160" y="979148"/>
                      </a:moveTo>
                      <a:cubicBezTo>
                        <a:pt x="1110001" y="971220"/>
                        <a:pt x="1108019" y="959988"/>
                        <a:pt x="1108019" y="942810"/>
                      </a:cubicBezTo>
                      <a:cubicBezTo>
                        <a:pt x="1108679" y="663337"/>
                        <a:pt x="1108019" y="383863"/>
                        <a:pt x="1109340" y="104390"/>
                      </a:cubicBezTo>
                      <a:cubicBezTo>
                        <a:pt x="1109340" y="75980"/>
                        <a:pt x="1100751" y="71355"/>
                        <a:pt x="1074984" y="71355"/>
                      </a:cubicBezTo>
                      <a:cubicBezTo>
                        <a:pt x="844402" y="72676"/>
                        <a:pt x="614480" y="72016"/>
                        <a:pt x="383898" y="72016"/>
                      </a:cubicBezTo>
                      <a:cubicBezTo>
                        <a:pt x="372666" y="72016"/>
                        <a:pt x="360774" y="73998"/>
                        <a:pt x="349542" y="69373"/>
                      </a:cubicBezTo>
                      <a:cubicBezTo>
                        <a:pt x="350863" y="46909"/>
                        <a:pt x="352845" y="23785"/>
                        <a:pt x="348221" y="1321"/>
                      </a:cubicBezTo>
                      <a:cubicBezTo>
                        <a:pt x="344917" y="1321"/>
                        <a:pt x="340953" y="1982"/>
                        <a:pt x="337650" y="1982"/>
                      </a:cubicBezTo>
                      <a:cubicBezTo>
                        <a:pt x="235903" y="1321"/>
                        <a:pt x="134156" y="1321"/>
                        <a:pt x="32409" y="0"/>
                      </a:cubicBezTo>
                      <a:cubicBezTo>
                        <a:pt x="9946" y="0"/>
                        <a:pt x="-626" y="5946"/>
                        <a:pt x="35" y="30392"/>
                      </a:cubicBezTo>
                      <a:cubicBezTo>
                        <a:pt x="1357" y="80605"/>
                        <a:pt x="1357" y="130157"/>
                        <a:pt x="35" y="180369"/>
                      </a:cubicBezTo>
                      <a:cubicBezTo>
                        <a:pt x="-626" y="202173"/>
                        <a:pt x="7964" y="210761"/>
                        <a:pt x="29766" y="210101"/>
                      </a:cubicBezTo>
                      <a:cubicBezTo>
                        <a:pt x="78658" y="209440"/>
                        <a:pt x="128210" y="210101"/>
                        <a:pt x="177101" y="210101"/>
                      </a:cubicBezTo>
                      <a:cubicBezTo>
                        <a:pt x="215421" y="210101"/>
                        <a:pt x="253741" y="209440"/>
                        <a:pt x="292062" y="209440"/>
                      </a:cubicBezTo>
                      <a:cubicBezTo>
                        <a:pt x="352845" y="209440"/>
                        <a:pt x="352845" y="209440"/>
                        <a:pt x="349542" y="147996"/>
                      </a:cubicBezTo>
                      <a:cubicBezTo>
                        <a:pt x="360113" y="147335"/>
                        <a:pt x="370684" y="146014"/>
                        <a:pt x="381256" y="146014"/>
                      </a:cubicBezTo>
                      <a:cubicBezTo>
                        <a:pt x="594660" y="146014"/>
                        <a:pt x="808063" y="146674"/>
                        <a:pt x="1021467" y="145353"/>
                      </a:cubicBezTo>
                      <a:cubicBezTo>
                        <a:pt x="1046574" y="145353"/>
                        <a:pt x="1054502" y="150638"/>
                        <a:pt x="1054502" y="177066"/>
                      </a:cubicBezTo>
                      <a:cubicBezTo>
                        <a:pt x="1053181" y="433415"/>
                        <a:pt x="1053842" y="689764"/>
                        <a:pt x="1054502" y="945453"/>
                      </a:cubicBezTo>
                      <a:cubicBezTo>
                        <a:pt x="1054502" y="964613"/>
                        <a:pt x="1049877" y="975184"/>
                        <a:pt x="1032699" y="985755"/>
                      </a:cubicBezTo>
                      <a:cubicBezTo>
                        <a:pt x="995701" y="1008219"/>
                        <a:pt x="982487" y="1057771"/>
                        <a:pt x="997022" y="1102037"/>
                      </a:cubicBezTo>
                      <a:cubicBezTo>
                        <a:pt x="1010897" y="1144322"/>
                        <a:pt x="1047895" y="1167446"/>
                        <a:pt x="1094805" y="1164142"/>
                      </a:cubicBezTo>
                      <a:cubicBezTo>
                        <a:pt x="1137089" y="1161499"/>
                        <a:pt x="1170784" y="1131768"/>
                        <a:pt x="1178712" y="1090145"/>
                      </a:cubicBezTo>
                      <a:cubicBezTo>
                        <a:pt x="1187962" y="1041914"/>
                        <a:pt x="1169463" y="996326"/>
                        <a:pt x="1129160" y="979148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8DDFF597-A7FE-FD57-C3E2-272EC515714F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9293" y="182091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47FA0924-9412-7427-F3BC-F68C4CE14AD3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120766" y="2289790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9BE4D5DA-806B-871F-6AE0-C82ECD6BB409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801796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941AD0C8-77A6-4E1A-78E1-8F0295422494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6573" y="3025173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F1E585B1-D047-44C6-E21A-B1062C4EADC5}"/>
                    </a:ext>
                  </a:extLst>
                </p:cNvPr>
                <p:cNvSpPr/>
                <p:nvPr userDrawn="1"/>
              </p:nvSpPr>
              <p:spPr>
                <a:xfrm rot="5400000" flipH="1" flipV="1">
                  <a:off x="1069293" y="483074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E9883C31-0A99-849B-9434-5F489F491D4C}"/>
                  </a:ext>
                </a:extLst>
              </p:cNvPr>
              <p:cNvGrpSpPr/>
              <p:nvPr userDrawn="1"/>
            </p:nvGrpSpPr>
            <p:grpSpPr>
              <a:xfrm>
                <a:off x="4782728" y="2208743"/>
                <a:ext cx="1206268" cy="3147897"/>
                <a:chOff x="4889732" y="2208743"/>
                <a:chExt cx="1206268" cy="3147897"/>
              </a:xfrm>
              <a:grpFill/>
            </p:grpSpPr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0446F5B0-8E56-8B26-D38D-6FC220B7BDE7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408235"/>
                  <a:ext cx="1206268" cy="720041"/>
                </a:xfrm>
                <a:custGeom>
                  <a:avLst/>
                  <a:gdLst>
                    <a:gd name="connsiteX0" fmla="*/ 1864067 w 2214270"/>
                    <a:gd name="connsiteY0" fmla="*/ 1293985 h 1321734"/>
                    <a:gd name="connsiteX1" fmla="*/ 1891816 w 2214270"/>
                    <a:gd name="connsiteY1" fmla="*/ 1319752 h 1321734"/>
                    <a:gd name="connsiteX2" fmla="*/ 2041794 w 2214270"/>
                    <a:gd name="connsiteY2" fmla="*/ 1321734 h 1321734"/>
                    <a:gd name="connsiteX3" fmla="*/ 2185825 w 2214270"/>
                    <a:gd name="connsiteY3" fmla="*/ 1321074 h 1321734"/>
                    <a:gd name="connsiteX4" fmla="*/ 2214235 w 2214270"/>
                    <a:gd name="connsiteY4" fmla="*/ 1292663 h 1321734"/>
                    <a:gd name="connsiteX5" fmla="*/ 2214235 w 2214270"/>
                    <a:gd name="connsiteY5" fmla="*/ 1135418 h 1321734"/>
                    <a:gd name="connsiteX6" fmla="*/ 2185825 w 2214270"/>
                    <a:gd name="connsiteY6" fmla="*/ 1107009 h 1321734"/>
                    <a:gd name="connsiteX7" fmla="*/ 2041794 w 2214270"/>
                    <a:gd name="connsiteY7" fmla="*/ 1106348 h 1321734"/>
                    <a:gd name="connsiteX8" fmla="*/ 1908334 w 2214270"/>
                    <a:gd name="connsiteY8" fmla="*/ 1108330 h 1321734"/>
                    <a:gd name="connsiteX9" fmla="*/ 1866049 w 2214270"/>
                    <a:gd name="connsiteY9" fmla="*/ 1150614 h 1321734"/>
                    <a:gd name="connsiteX10" fmla="*/ 1834336 w 2214270"/>
                    <a:gd name="connsiteY10" fmla="*/ 1183649 h 1321734"/>
                    <a:gd name="connsiteX11" fmla="*/ 170710 w 2214270"/>
                    <a:gd name="connsiteY11" fmla="*/ 1183649 h 1321734"/>
                    <a:gd name="connsiteX12" fmla="*/ 139657 w 2214270"/>
                    <a:gd name="connsiteY12" fmla="*/ 1153257 h 1321734"/>
                    <a:gd name="connsiteX13" fmla="*/ 139657 w 2214270"/>
                    <a:gd name="connsiteY13" fmla="*/ 213090 h 1321734"/>
                    <a:gd name="connsiteX14" fmla="*/ 157496 w 2214270"/>
                    <a:gd name="connsiteY14" fmla="*/ 172127 h 1321734"/>
                    <a:gd name="connsiteX15" fmla="*/ 179959 w 2214270"/>
                    <a:gd name="connsiteY15" fmla="*/ 53863 h 1321734"/>
                    <a:gd name="connsiteX16" fmla="*/ 86801 w 2214270"/>
                    <a:gd name="connsiteY16" fmla="*/ 347 h 1321734"/>
                    <a:gd name="connsiteX17" fmla="*/ 3554 w 2214270"/>
                    <a:gd name="connsiteY17" fmla="*/ 71702 h 1321734"/>
                    <a:gd name="connsiteX18" fmla="*/ 44517 w 2214270"/>
                    <a:gd name="connsiteY18" fmla="*/ 181377 h 1321734"/>
                    <a:gd name="connsiteX19" fmla="*/ 66981 w 2214270"/>
                    <a:gd name="connsiteY19" fmla="*/ 223661 h 1321734"/>
                    <a:gd name="connsiteX20" fmla="*/ 66320 w 2214270"/>
                    <a:gd name="connsiteY20" fmla="*/ 1222630 h 1321734"/>
                    <a:gd name="connsiteX21" fmla="*/ 100676 w 2214270"/>
                    <a:gd name="connsiteY21" fmla="*/ 1256325 h 1321734"/>
                    <a:gd name="connsiteX22" fmla="*/ 1825747 w 2214270"/>
                    <a:gd name="connsiteY22" fmla="*/ 1255665 h 1321734"/>
                    <a:gd name="connsiteX23" fmla="*/ 1864067 w 2214270"/>
                    <a:gd name="connsiteY23" fmla="*/ 1293985 h 132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214270" h="1321734">
                      <a:moveTo>
                        <a:pt x="1864067" y="1293985"/>
                      </a:moveTo>
                      <a:cubicBezTo>
                        <a:pt x="1862746" y="1317109"/>
                        <a:pt x="1872656" y="1319752"/>
                        <a:pt x="1891816" y="1319752"/>
                      </a:cubicBezTo>
                      <a:cubicBezTo>
                        <a:pt x="1942029" y="1319752"/>
                        <a:pt x="1991581" y="1316449"/>
                        <a:pt x="2041794" y="1321734"/>
                      </a:cubicBezTo>
                      <a:cubicBezTo>
                        <a:pt x="2090024" y="1321734"/>
                        <a:pt x="2137595" y="1320413"/>
                        <a:pt x="2185825" y="1321074"/>
                      </a:cubicBezTo>
                      <a:cubicBezTo>
                        <a:pt x="2206307" y="1321074"/>
                        <a:pt x="2214235" y="1313145"/>
                        <a:pt x="2214235" y="1292663"/>
                      </a:cubicBezTo>
                      <a:cubicBezTo>
                        <a:pt x="2213574" y="1240469"/>
                        <a:pt x="2213574" y="1187613"/>
                        <a:pt x="2214235" y="1135418"/>
                      </a:cubicBezTo>
                      <a:cubicBezTo>
                        <a:pt x="2214896" y="1114276"/>
                        <a:pt x="2206307" y="1107009"/>
                        <a:pt x="2185825" y="1107009"/>
                      </a:cubicBezTo>
                      <a:cubicBezTo>
                        <a:pt x="2137595" y="1107669"/>
                        <a:pt x="2090024" y="1107009"/>
                        <a:pt x="2041794" y="1106348"/>
                      </a:cubicBezTo>
                      <a:cubicBezTo>
                        <a:pt x="1997527" y="1107009"/>
                        <a:pt x="1952600" y="1107669"/>
                        <a:pt x="1908334" y="1108330"/>
                      </a:cubicBezTo>
                      <a:cubicBezTo>
                        <a:pt x="1865389" y="1108330"/>
                        <a:pt x="1864067" y="1108330"/>
                        <a:pt x="1866049" y="1150614"/>
                      </a:cubicBezTo>
                      <a:cubicBezTo>
                        <a:pt x="1867371" y="1175721"/>
                        <a:pt x="1861425" y="1183649"/>
                        <a:pt x="1834336" y="1183649"/>
                      </a:cubicBezTo>
                      <a:cubicBezTo>
                        <a:pt x="1280014" y="1182988"/>
                        <a:pt x="725692" y="1182988"/>
                        <a:pt x="170710" y="1183649"/>
                      </a:cubicBezTo>
                      <a:cubicBezTo>
                        <a:pt x="146925" y="1183649"/>
                        <a:pt x="139657" y="1178364"/>
                        <a:pt x="139657" y="1153257"/>
                      </a:cubicBezTo>
                      <a:cubicBezTo>
                        <a:pt x="140318" y="840089"/>
                        <a:pt x="140318" y="526259"/>
                        <a:pt x="139657" y="213090"/>
                      </a:cubicBezTo>
                      <a:cubicBezTo>
                        <a:pt x="139657" y="195912"/>
                        <a:pt x="142960" y="184020"/>
                        <a:pt x="157496" y="172127"/>
                      </a:cubicBezTo>
                      <a:cubicBezTo>
                        <a:pt x="189870" y="145699"/>
                        <a:pt x="198459" y="94826"/>
                        <a:pt x="179959" y="53863"/>
                      </a:cubicBezTo>
                      <a:cubicBezTo>
                        <a:pt x="163442" y="17525"/>
                        <a:pt x="128425" y="-2957"/>
                        <a:pt x="86801" y="347"/>
                      </a:cubicBezTo>
                      <a:cubicBezTo>
                        <a:pt x="43856" y="3650"/>
                        <a:pt x="14786" y="28757"/>
                        <a:pt x="3554" y="71702"/>
                      </a:cubicBezTo>
                      <a:cubicBezTo>
                        <a:pt x="-7678" y="114647"/>
                        <a:pt x="8179" y="162217"/>
                        <a:pt x="44517" y="181377"/>
                      </a:cubicBezTo>
                      <a:cubicBezTo>
                        <a:pt x="64338" y="191948"/>
                        <a:pt x="66981" y="204501"/>
                        <a:pt x="66981" y="223661"/>
                      </a:cubicBezTo>
                      <a:cubicBezTo>
                        <a:pt x="66320" y="556651"/>
                        <a:pt x="66981" y="889641"/>
                        <a:pt x="66320" y="1222630"/>
                      </a:cubicBezTo>
                      <a:cubicBezTo>
                        <a:pt x="66320" y="1250379"/>
                        <a:pt x="73588" y="1256325"/>
                        <a:pt x="100676" y="1256325"/>
                      </a:cubicBezTo>
                      <a:cubicBezTo>
                        <a:pt x="675479" y="1255665"/>
                        <a:pt x="1250944" y="1255665"/>
                        <a:pt x="1825747" y="1255665"/>
                      </a:cubicBezTo>
                      <a:cubicBezTo>
                        <a:pt x="1864067" y="1256325"/>
                        <a:pt x="1866049" y="1256325"/>
                        <a:pt x="1864067" y="1293985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3F101275-BC25-5AF3-B977-913CB5B56726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3803842"/>
                  <a:ext cx="862897" cy="590574"/>
                </a:xfrm>
                <a:custGeom>
                  <a:avLst/>
                  <a:gdLst>
                    <a:gd name="connsiteX0" fmla="*/ 162118 w 1583966"/>
                    <a:gd name="connsiteY0" fmla="*/ 885330 h 1084079"/>
                    <a:gd name="connsiteX1" fmla="*/ 162118 w 1583966"/>
                    <a:gd name="connsiteY1" fmla="*/ 156584 h 1084079"/>
                    <a:gd name="connsiteX2" fmla="*/ 154851 w 1583966"/>
                    <a:gd name="connsiteY2" fmla="*/ 110336 h 1084079"/>
                    <a:gd name="connsiteX3" fmla="*/ 166083 w 1583966"/>
                    <a:gd name="connsiteY3" fmla="*/ 108354 h 1084079"/>
                    <a:gd name="connsiteX4" fmla="*/ 1213282 w 1583966"/>
                    <a:gd name="connsiteY4" fmla="*/ 107693 h 1084079"/>
                    <a:gd name="connsiteX5" fmla="*/ 1235085 w 1583966"/>
                    <a:gd name="connsiteY5" fmla="*/ 130817 h 1084079"/>
                    <a:gd name="connsiteX6" fmla="*/ 1234424 w 1583966"/>
                    <a:gd name="connsiteY6" fmla="*/ 189619 h 1084079"/>
                    <a:gd name="connsiteX7" fmla="*/ 1255566 w 1583966"/>
                    <a:gd name="connsiteY7" fmla="*/ 210761 h 1084079"/>
                    <a:gd name="connsiteX8" fmla="*/ 1410829 w 1583966"/>
                    <a:gd name="connsiteY8" fmla="*/ 211422 h 1084079"/>
                    <a:gd name="connsiteX9" fmla="*/ 1555521 w 1583966"/>
                    <a:gd name="connsiteY9" fmla="*/ 210761 h 1084079"/>
                    <a:gd name="connsiteX10" fmla="*/ 1583931 w 1583966"/>
                    <a:gd name="connsiteY10" fmla="*/ 182351 h 1084079"/>
                    <a:gd name="connsiteX11" fmla="*/ 1583931 w 1583966"/>
                    <a:gd name="connsiteY11" fmla="*/ 29731 h 1084079"/>
                    <a:gd name="connsiteX12" fmla="*/ 1552878 w 1583966"/>
                    <a:gd name="connsiteY12" fmla="*/ 661 h 1084079"/>
                    <a:gd name="connsiteX13" fmla="*/ 1405544 w 1583966"/>
                    <a:gd name="connsiteY13" fmla="*/ 661 h 1084079"/>
                    <a:gd name="connsiteX14" fmla="*/ 1255566 w 1583966"/>
                    <a:gd name="connsiteY14" fmla="*/ 0 h 1084079"/>
                    <a:gd name="connsiteX15" fmla="*/ 1234424 w 1583966"/>
                    <a:gd name="connsiteY15" fmla="*/ 20481 h 1084079"/>
                    <a:gd name="connsiteX16" fmla="*/ 1200729 w 1583966"/>
                    <a:gd name="connsiteY16" fmla="*/ 53516 h 1084079"/>
                    <a:gd name="connsiteX17" fmla="*/ 158815 w 1583966"/>
                    <a:gd name="connsiteY17" fmla="*/ 52855 h 1084079"/>
                    <a:gd name="connsiteX18" fmla="*/ 89442 w 1583966"/>
                    <a:gd name="connsiteY18" fmla="*/ 122228 h 1084079"/>
                    <a:gd name="connsiteX19" fmla="*/ 89442 w 1583966"/>
                    <a:gd name="connsiteY19" fmla="*/ 861544 h 1084079"/>
                    <a:gd name="connsiteX20" fmla="*/ 66318 w 1583966"/>
                    <a:gd name="connsiteY20" fmla="*/ 893918 h 1084079"/>
                    <a:gd name="connsiteX21" fmla="*/ 17427 w 1583966"/>
                    <a:gd name="connsiteY21" fmla="*/ 928935 h 1084079"/>
                    <a:gd name="connsiteX22" fmla="*/ 31301 w 1583966"/>
                    <a:gd name="connsiteY22" fmla="*/ 1061074 h 1084079"/>
                    <a:gd name="connsiteX23" fmla="*/ 155512 w 1583966"/>
                    <a:gd name="connsiteY23" fmla="*/ 1064377 h 1084079"/>
                    <a:gd name="connsiteX24" fmla="*/ 175993 w 1583966"/>
                    <a:gd name="connsiteY24" fmla="*/ 932900 h 1084079"/>
                    <a:gd name="connsiteX25" fmla="*/ 162118 w 1583966"/>
                    <a:gd name="connsiteY25" fmla="*/ 885330 h 1084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583966" h="1084079">
                      <a:moveTo>
                        <a:pt x="162118" y="885330"/>
                      </a:moveTo>
                      <a:cubicBezTo>
                        <a:pt x="162118" y="642194"/>
                        <a:pt x="162118" y="399720"/>
                        <a:pt x="162118" y="156584"/>
                      </a:cubicBezTo>
                      <a:cubicBezTo>
                        <a:pt x="162118" y="141388"/>
                        <a:pt x="163440" y="125532"/>
                        <a:pt x="154851" y="110336"/>
                      </a:cubicBezTo>
                      <a:cubicBezTo>
                        <a:pt x="160797" y="109675"/>
                        <a:pt x="163440" y="108354"/>
                        <a:pt x="166083" y="108354"/>
                      </a:cubicBezTo>
                      <a:cubicBezTo>
                        <a:pt x="514929" y="108354"/>
                        <a:pt x="864436" y="108354"/>
                        <a:pt x="1213282" y="107693"/>
                      </a:cubicBezTo>
                      <a:cubicBezTo>
                        <a:pt x="1231782" y="107693"/>
                        <a:pt x="1235746" y="114960"/>
                        <a:pt x="1235085" y="130817"/>
                      </a:cubicBezTo>
                      <a:cubicBezTo>
                        <a:pt x="1233764" y="150638"/>
                        <a:pt x="1235746" y="170459"/>
                        <a:pt x="1234424" y="189619"/>
                      </a:cubicBezTo>
                      <a:cubicBezTo>
                        <a:pt x="1233103" y="206137"/>
                        <a:pt x="1238388" y="211422"/>
                        <a:pt x="1255566" y="210761"/>
                      </a:cubicBezTo>
                      <a:cubicBezTo>
                        <a:pt x="1307101" y="210101"/>
                        <a:pt x="1359295" y="210761"/>
                        <a:pt x="1410829" y="211422"/>
                      </a:cubicBezTo>
                      <a:cubicBezTo>
                        <a:pt x="1459060" y="211422"/>
                        <a:pt x="1507291" y="210101"/>
                        <a:pt x="1555521" y="210761"/>
                      </a:cubicBezTo>
                      <a:cubicBezTo>
                        <a:pt x="1576003" y="210761"/>
                        <a:pt x="1584592" y="203494"/>
                        <a:pt x="1583931" y="182351"/>
                      </a:cubicBezTo>
                      <a:cubicBezTo>
                        <a:pt x="1583270" y="131478"/>
                        <a:pt x="1582610" y="80605"/>
                        <a:pt x="1583931" y="29731"/>
                      </a:cubicBezTo>
                      <a:cubicBezTo>
                        <a:pt x="1584592" y="6607"/>
                        <a:pt x="1574021" y="661"/>
                        <a:pt x="1552878" y="661"/>
                      </a:cubicBezTo>
                      <a:cubicBezTo>
                        <a:pt x="1503987" y="1321"/>
                        <a:pt x="1454435" y="661"/>
                        <a:pt x="1405544" y="661"/>
                      </a:cubicBezTo>
                      <a:cubicBezTo>
                        <a:pt x="1355331" y="661"/>
                        <a:pt x="1305779" y="661"/>
                        <a:pt x="1255566" y="0"/>
                      </a:cubicBezTo>
                      <a:cubicBezTo>
                        <a:pt x="1239710" y="0"/>
                        <a:pt x="1231121" y="3964"/>
                        <a:pt x="1234424" y="20481"/>
                      </a:cubicBezTo>
                      <a:cubicBezTo>
                        <a:pt x="1240370" y="49552"/>
                        <a:pt x="1225835" y="53516"/>
                        <a:pt x="1200729" y="53516"/>
                      </a:cubicBezTo>
                      <a:cubicBezTo>
                        <a:pt x="853204" y="52855"/>
                        <a:pt x="506340" y="52855"/>
                        <a:pt x="158815" y="52855"/>
                      </a:cubicBezTo>
                      <a:cubicBezTo>
                        <a:pt x="113888" y="52855"/>
                        <a:pt x="89442" y="77301"/>
                        <a:pt x="89442" y="122228"/>
                      </a:cubicBezTo>
                      <a:cubicBezTo>
                        <a:pt x="89442" y="368667"/>
                        <a:pt x="89442" y="615106"/>
                        <a:pt x="89442" y="861544"/>
                      </a:cubicBezTo>
                      <a:cubicBezTo>
                        <a:pt x="89442" y="879383"/>
                        <a:pt x="88121" y="891276"/>
                        <a:pt x="66318" y="893918"/>
                      </a:cubicBezTo>
                      <a:cubicBezTo>
                        <a:pt x="45176" y="896561"/>
                        <a:pt x="29319" y="911096"/>
                        <a:pt x="17427" y="928935"/>
                      </a:cubicBezTo>
                      <a:cubicBezTo>
                        <a:pt x="-10323" y="970559"/>
                        <a:pt x="-4376" y="1029361"/>
                        <a:pt x="31301" y="1061074"/>
                      </a:cubicBezTo>
                      <a:cubicBezTo>
                        <a:pt x="63675" y="1090145"/>
                        <a:pt x="120495" y="1092127"/>
                        <a:pt x="155512" y="1064377"/>
                      </a:cubicBezTo>
                      <a:cubicBezTo>
                        <a:pt x="192510" y="1034646"/>
                        <a:pt x="202421" y="975845"/>
                        <a:pt x="175993" y="932900"/>
                      </a:cubicBezTo>
                      <a:cubicBezTo>
                        <a:pt x="164761" y="919025"/>
                        <a:pt x="162118" y="903168"/>
                        <a:pt x="162118" y="8853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92FE4CF4-05C5-FE5F-0FB5-EDFB7F9C24BE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618015"/>
                  <a:ext cx="898091" cy="123739"/>
                </a:xfrm>
                <a:custGeom>
                  <a:avLst/>
                  <a:gdLst>
                    <a:gd name="connsiteX0" fmla="*/ 66839 w 1648569"/>
                    <a:gd name="connsiteY0" fmla="*/ 192784 h 227140"/>
                    <a:gd name="connsiteX1" fmla="*/ 173872 w 1648569"/>
                    <a:gd name="connsiteY1" fmla="*/ 153142 h 227140"/>
                    <a:gd name="connsiteX2" fmla="*/ 215496 w 1648569"/>
                    <a:gd name="connsiteY2" fmla="*/ 130679 h 227140"/>
                    <a:gd name="connsiteX3" fmla="*/ 1265338 w 1648569"/>
                    <a:gd name="connsiteY3" fmla="*/ 130679 h 227140"/>
                    <a:gd name="connsiteX4" fmla="*/ 1283837 w 1648569"/>
                    <a:gd name="connsiteY4" fmla="*/ 130679 h 227140"/>
                    <a:gd name="connsiteX5" fmla="*/ 1299694 w 1648569"/>
                    <a:gd name="connsiteY5" fmla="*/ 146535 h 227140"/>
                    <a:gd name="connsiteX6" fmla="*/ 1299694 w 1648569"/>
                    <a:gd name="connsiteY6" fmla="*/ 165035 h 227140"/>
                    <a:gd name="connsiteX7" fmla="*/ 1362460 w 1648569"/>
                    <a:gd name="connsiteY7" fmla="*/ 226479 h 227140"/>
                    <a:gd name="connsiteX8" fmla="*/ 1474778 w 1648569"/>
                    <a:gd name="connsiteY8" fmla="*/ 227140 h 227140"/>
                    <a:gd name="connsiteX9" fmla="*/ 1618809 w 1648569"/>
                    <a:gd name="connsiteY9" fmla="*/ 226479 h 227140"/>
                    <a:gd name="connsiteX10" fmla="*/ 1648540 w 1648569"/>
                    <a:gd name="connsiteY10" fmla="*/ 196748 h 227140"/>
                    <a:gd name="connsiteX11" fmla="*/ 1648540 w 1648569"/>
                    <a:gd name="connsiteY11" fmla="*/ 47431 h 227140"/>
                    <a:gd name="connsiteX12" fmla="*/ 1616827 w 1648569"/>
                    <a:gd name="connsiteY12" fmla="*/ 17040 h 227140"/>
                    <a:gd name="connsiteX13" fmla="*/ 1475438 w 1648569"/>
                    <a:gd name="connsiteY13" fmla="*/ 16379 h 227140"/>
                    <a:gd name="connsiteX14" fmla="*/ 1320175 w 1648569"/>
                    <a:gd name="connsiteY14" fmla="*/ 17040 h 227140"/>
                    <a:gd name="connsiteX15" fmla="*/ 1300355 w 1648569"/>
                    <a:gd name="connsiteY15" fmla="*/ 30253 h 227140"/>
                    <a:gd name="connsiteX16" fmla="*/ 1267980 w 1648569"/>
                    <a:gd name="connsiteY16" fmla="*/ 59324 h 227140"/>
                    <a:gd name="connsiteX17" fmla="*/ 212853 w 1648569"/>
                    <a:gd name="connsiteY17" fmla="*/ 59324 h 227140"/>
                    <a:gd name="connsiteX18" fmla="*/ 169908 w 1648569"/>
                    <a:gd name="connsiteY18" fmla="*/ 36860 h 227140"/>
                    <a:gd name="connsiteX19" fmla="*/ 62215 w 1648569"/>
                    <a:gd name="connsiteY19" fmla="*/ 5808 h 227140"/>
                    <a:gd name="connsiteX20" fmla="*/ 109 w 1648569"/>
                    <a:gd name="connsiteY20" fmla="*/ 102269 h 227140"/>
                    <a:gd name="connsiteX21" fmla="*/ 66839 w 1648569"/>
                    <a:gd name="connsiteY21" fmla="*/ 192784 h 22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648569" h="227140">
                      <a:moveTo>
                        <a:pt x="66839" y="192784"/>
                      </a:moveTo>
                      <a:cubicBezTo>
                        <a:pt x="109785" y="204676"/>
                        <a:pt x="154712" y="190141"/>
                        <a:pt x="173872" y="153142"/>
                      </a:cubicBezTo>
                      <a:cubicBezTo>
                        <a:pt x="184443" y="133982"/>
                        <a:pt x="196335" y="130679"/>
                        <a:pt x="215496" y="130679"/>
                      </a:cubicBezTo>
                      <a:cubicBezTo>
                        <a:pt x="565663" y="131339"/>
                        <a:pt x="915170" y="130679"/>
                        <a:pt x="1265338" y="130679"/>
                      </a:cubicBezTo>
                      <a:cubicBezTo>
                        <a:pt x="1271284" y="130679"/>
                        <a:pt x="1277891" y="131339"/>
                        <a:pt x="1283837" y="130679"/>
                      </a:cubicBezTo>
                      <a:cubicBezTo>
                        <a:pt x="1295069" y="130018"/>
                        <a:pt x="1300355" y="134643"/>
                        <a:pt x="1299694" y="146535"/>
                      </a:cubicBezTo>
                      <a:cubicBezTo>
                        <a:pt x="1299033" y="152482"/>
                        <a:pt x="1299694" y="159089"/>
                        <a:pt x="1299694" y="165035"/>
                      </a:cubicBezTo>
                      <a:cubicBezTo>
                        <a:pt x="1299694" y="226479"/>
                        <a:pt x="1299694" y="226479"/>
                        <a:pt x="1362460" y="226479"/>
                      </a:cubicBezTo>
                      <a:cubicBezTo>
                        <a:pt x="1400119" y="226479"/>
                        <a:pt x="1437118" y="227140"/>
                        <a:pt x="1474778" y="227140"/>
                      </a:cubicBezTo>
                      <a:cubicBezTo>
                        <a:pt x="1523008" y="226479"/>
                        <a:pt x="1571239" y="225819"/>
                        <a:pt x="1618809" y="226479"/>
                      </a:cubicBezTo>
                      <a:cubicBezTo>
                        <a:pt x="1641272" y="227140"/>
                        <a:pt x="1648540" y="217890"/>
                        <a:pt x="1648540" y="196748"/>
                      </a:cubicBezTo>
                      <a:cubicBezTo>
                        <a:pt x="1647879" y="147196"/>
                        <a:pt x="1647219" y="96983"/>
                        <a:pt x="1648540" y="47431"/>
                      </a:cubicBezTo>
                      <a:cubicBezTo>
                        <a:pt x="1649201" y="22986"/>
                        <a:pt x="1638630" y="17040"/>
                        <a:pt x="1616827" y="17040"/>
                      </a:cubicBezTo>
                      <a:cubicBezTo>
                        <a:pt x="1569918" y="17700"/>
                        <a:pt x="1522348" y="16379"/>
                        <a:pt x="1475438" y="16379"/>
                      </a:cubicBezTo>
                      <a:cubicBezTo>
                        <a:pt x="1423904" y="16379"/>
                        <a:pt x="1371709" y="17040"/>
                        <a:pt x="1320175" y="17040"/>
                      </a:cubicBezTo>
                      <a:cubicBezTo>
                        <a:pt x="1310926" y="17040"/>
                        <a:pt x="1297712" y="13736"/>
                        <a:pt x="1300355" y="30253"/>
                      </a:cubicBezTo>
                      <a:cubicBezTo>
                        <a:pt x="1304979" y="58002"/>
                        <a:pt x="1289123" y="59324"/>
                        <a:pt x="1267980" y="59324"/>
                      </a:cubicBezTo>
                      <a:cubicBezTo>
                        <a:pt x="916492" y="58663"/>
                        <a:pt x="564342" y="58663"/>
                        <a:pt x="212853" y="59324"/>
                      </a:cubicBezTo>
                      <a:cubicBezTo>
                        <a:pt x="193032" y="59324"/>
                        <a:pt x="181140" y="54699"/>
                        <a:pt x="169908" y="36860"/>
                      </a:cubicBezTo>
                      <a:cubicBezTo>
                        <a:pt x="148105" y="3165"/>
                        <a:pt x="102517" y="-8067"/>
                        <a:pt x="62215" y="5808"/>
                      </a:cubicBezTo>
                      <a:cubicBezTo>
                        <a:pt x="23234" y="19022"/>
                        <a:pt x="-1873" y="57342"/>
                        <a:pt x="109" y="102269"/>
                      </a:cubicBezTo>
                      <a:cubicBezTo>
                        <a:pt x="1431" y="146535"/>
                        <a:pt x="28519" y="182213"/>
                        <a:pt x="66839" y="19278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D373612E-1648-E2DF-1840-224A2310B83C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220874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9C87F5F4-2220-5031-037E-3A139923CA47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671618" y="4826701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679A752D-FE42-ED66-0A51-433FFEE49616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871004" y="4236381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0116C034-4E4A-4FB7-AC1F-68C3FDA7E61A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341909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8" name="Rectangle: Rounded Corners 207">
              <a:extLst>
                <a:ext uri="{FF2B5EF4-FFF2-40B4-BE49-F238E27FC236}">
                  <a16:creationId xmlns:a16="http://schemas.microsoft.com/office/drawing/2014/main" id="{97FC756F-AC35-D04F-03C0-DB9E5F1555B9}"/>
                </a:ext>
              </a:extLst>
            </p:cNvPr>
            <p:cNvSpPr/>
            <p:nvPr/>
          </p:nvSpPr>
          <p:spPr>
            <a:xfrm>
              <a:off x="962956" y="2350941"/>
              <a:ext cx="2257466" cy="2151366"/>
            </a:xfrm>
            <a:prstGeom prst="roundRect">
              <a:avLst/>
            </a:prstGeom>
            <a:solidFill>
              <a:schemeClr val="bg1">
                <a:alpha val="9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1AAF5B74-02E8-99C0-E6F1-1B0EB1AFCAFC}"/>
              </a:ext>
            </a:extLst>
          </p:cNvPr>
          <p:cNvGrpSpPr/>
          <p:nvPr/>
        </p:nvGrpSpPr>
        <p:grpSpPr>
          <a:xfrm>
            <a:off x="4071401" y="1196223"/>
            <a:ext cx="4030770" cy="4478656"/>
            <a:chOff x="159265" y="1189672"/>
            <a:chExt cx="4030770" cy="4478656"/>
          </a:xfrm>
        </p:grpSpPr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3E67D3B-CE83-341C-7AF5-B5FFD81C4D33}"/>
                </a:ext>
              </a:extLst>
            </p:cNvPr>
            <p:cNvGrpSpPr/>
            <p:nvPr/>
          </p:nvGrpSpPr>
          <p:grpSpPr>
            <a:xfrm>
              <a:off x="159265" y="1189672"/>
              <a:ext cx="4030770" cy="4478656"/>
              <a:chOff x="548226" y="342079"/>
              <a:chExt cx="5440770" cy="6257605"/>
            </a:xfrm>
            <a:solidFill>
              <a:srgbClr val="0AA6ED"/>
            </a:solidFill>
          </p:grpSpPr>
          <p:sp>
            <p:nvSpPr>
              <p:cNvPr id="245" name="Rectangle: Rounded Corners 244">
                <a:extLst>
                  <a:ext uri="{FF2B5EF4-FFF2-40B4-BE49-F238E27FC236}">
                    <a16:creationId xmlns:a16="http://schemas.microsoft.com/office/drawing/2014/main" id="{012E9C05-61CA-536C-20F1-77C1BD973A34}"/>
                  </a:ext>
                </a:extLst>
              </p:cNvPr>
              <p:cNvSpPr/>
              <p:nvPr userDrawn="1"/>
            </p:nvSpPr>
            <p:spPr>
              <a:xfrm>
                <a:off x="1417714" y="1769386"/>
                <a:ext cx="3472774" cy="3472774"/>
              </a:xfrm>
              <a:prstGeom prst="roundRect">
                <a:avLst>
                  <a:gd name="adj" fmla="val 51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524AFC03-D9EF-ECF5-9C85-E69C392F1575}"/>
                  </a:ext>
                </a:extLst>
              </p:cNvPr>
              <p:cNvGrpSpPr/>
              <p:nvPr userDrawn="1"/>
            </p:nvGrpSpPr>
            <p:grpSpPr>
              <a:xfrm>
                <a:off x="1266074" y="342079"/>
                <a:ext cx="3753546" cy="1535752"/>
                <a:chOff x="1373078" y="342079"/>
                <a:chExt cx="3753546" cy="1535752"/>
              </a:xfrm>
              <a:grpFill/>
            </p:grpSpPr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6B0ED110-20C9-81A8-873E-3EA1BD99DFFC}"/>
                    </a:ext>
                  </a:extLst>
                </p:cNvPr>
                <p:cNvSpPr/>
                <p:nvPr/>
              </p:nvSpPr>
              <p:spPr>
                <a:xfrm flipH="1">
                  <a:off x="1945338" y="395212"/>
                  <a:ext cx="546385" cy="1482619"/>
                </a:xfrm>
                <a:custGeom>
                  <a:avLst/>
                  <a:gdLst>
                    <a:gd name="connsiteX0" fmla="*/ 172666 w 1002965"/>
                    <a:gd name="connsiteY0" fmla="*/ 2721517 h 2721551"/>
                    <a:gd name="connsiteX1" fmla="*/ 216272 w 1002965"/>
                    <a:gd name="connsiteY1" fmla="*/ 2678572 h 2721551"/>
                    <a:gd name="connsiteX2" fmla="*/ 210986 w 1002965"/>
                    <a:gd name="connsiteY2" fmla="*/ 2373992 h 2721551"/>
                    <a:gd name="connsiteX3" fmla="*/ 201076 w 1002965"/>
                    <a:gd name="connsiteY3" fmla="*/ 2371349 h 2721551"/>
                    <a:gd name="connsiteX4" fmla="*/ 163416 w 1002965"/>
                    <a:gd name="connsiteY4" fmla="*/ 2332368 h 2721551"/>
                    <a:gd name="connsiteX5" fmla="*/ 163416 w 1002965"/>
                    <a:gd name="connsiteY5" fmla="*/ 711687 h 2721551"/>
                    <a:gd name="connsiteX6" fmla="*/ 199754 w 1002965"/>
                    <a:gd name="connsiteY6" fmla="*/ 674027 h 2721551"/>
                    <a:gd name="connsiteX7" fmla="*/ 909339 w 1002965"/>
                    <a:gd name="connsiteY7" fmla="*/ 674688 h 2721551"/>
                    <a:gd name="connsiteX8" fmla="*/ 943035 w 1002965"/>
                    <a:gd name="connsiteY8" fmla="*/ 639671 h 2721551"/>
                    <a:gd name="connsiteX9" fmla="*/ 941053 w 1002965"/>
                    <a:gd name="connsiteY9" fmla="*/ 222113 h 2721551"/>
                    <a:gd name="connsiteX10" fmla="*/ 964177 w 1002965"/>
                    <a:gd name="connsiteY10" fmla="*/ 176525 h 2721551"/>
                    <a:gd name="connsiteX11" fmla="*/ 995229 w 1002965"/>
                    <a:gd name="connsiteY11" fmla="*/ 58921 h 2721551"/>
                    <a:gd name="connsiteX12" fmla="*/ 894804 w 1002965"/>
                    <a:gd name="connsiteY12" fmla="*/ 780 h 2721551"/>
                    <a:gd name="connsiteX13" fmla="*/ 813538 w 1002965"/>
                    <a:gd name="connsiteY13" fmla="*/ 80724 h 2721551"/>
                    <a:gd name="connsiteX14" fmla="*/ 867055 w 1002965"/>
                    <a:gd name="connsiteY14" fmla="*/ 187096 h 2721551"/>
                    <a:gd name="connsiteX15" fmla="*/ 886876 w 1002965"/>
                    <a:gd name="connsiteY15" fmla="*/ 218809 h 2721551"/>
                    <a:gd name="connsiteX16" fmla="*/ 886876 w 1002965"/>
                    <a:gd name="connsiteY16" fmla="*/ 590780 h 2721551"/>
                    <a:gd name="connsiteX17" fmla="*/ 857144 w 1002965"/>
                    <a:gd name="connsiteY17" fmla="*/ 619850 h 2721551"/>
                    <a:gd name="connsiteX18" fmla="*/ 123114 w 1002965"/>
                    <a:gd name="connsiteY18" fmla="*/ 617208 h 2721551"/>
                    <a:gd name="connsiteX19" fmla="*/ 88758 w 1002965"/>
                    <a:gd name="connsiteY19" fmla="*/ 650242 h 2721551"/>
                    <a:gd name="connsiteX20" fmla="*/ 89418 w 1002965"/>
                    <a:gd name="connsiteY20" fmla="*/ 2329726 h 2721551"/>
                    <a:gd name="connsiteX21" fmla="*/ 89418 w 1002965"/>
                    <a:gd name="connsiteY21" fmla="*/ 2353511 h 2721551"/>
                    <a:gd name="connsiteX22" fmla="*/ 72240 w 1002965"/>
                    <a:gd name="connsiteY22" fmla="*/ 2370689 h 2721551"/>
                    <a:gd name="connsiteX23" fmla="*/ 5510 w 1002965"/>
                    <a:gd name="connsiteY23" fmla="*/ 2372671 h 2721551"/>
                    <a:gd name="connsiteX24" fmla="*/ 6171 w 1002965"/>
                    <a:gd name="connsiteY24" fmla="*/ 2388527 h 2721551"/>
                    <a:gd name="connsiteX25" fmla="*/ 225 w 1002965"/>
                    <a:gd name="connsiteY25" fmla="*/ 2687822 h 2721551"/>
                    <a:gd name="connsiteX26" fmla="*/ 34581 w 1002965"/>
                    <a:gd name="connsiteY26" fmla="*/ 2721517 h 2721551"/>
                    <a:gd name="connsiteX27" fmla="*/ 172666 w 1002965"/>
                    <a:gd name="connsiteY27" fmla="*/ 2721517 h 2721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02965" h="2721551">
                      <a:moveTo>
                        <a:pt x="172666" y="2721517"/>
                      </a:moveTo>
                      <a:cubicBezTo>
                        <a:pt x="215611" y="2721517"/>
                        <a:pt x="215611" y="2720856"/>
                        <a:pt x="216272" y="2678572"/>
                      </a:cubicBezTo>
                      <a:cubicBezTo>
                        <a:pt x="217593" y="2576825"/>
                        <a:pt x="205040" y="2475739"/>
                        <a:pt x="210986" y="2373992"/>
                      </a:cubicBezTo>
                      <a:cubicBezTo>
                        <a:pt x="207683" y="2373331"/>
                        <a:pt x="204379" y="2371349"/>
                        <a:pt x="201076" y="2371349"/>
                      </a:cubicBezTo>
                      <a:cubicBezTo>
                        <a:pt x="163416" y="2368707"/>
                        <a:pt x="163416" y="2369367"/>
                        <a:pt x="163416" y="2332368"/>
                      </a:cubicBezTo>
                      <a:cubicBezTo>
                        <a:pt x="163416" y="1791921"/>
                        <a:pt x="163416" y="1252134"/>
                        <a:pt x="163416" y="711687"/>
                      </a:cubicBezTo>
                      <a:cubicBezTo>
                        <a:pt x="163416" y="669402"/>
                        <a:pt x="157470" y="674027"/>
                        <a:pt x="199754" y="674027"/>
                      </a:cubicBezTo>
                      <a:cubicBezTo>
                        <a:pt x="436282" y="674027"/>
                        <a:pt x="672811" y="674688"/>
                        <a:pt x="909339" y="674688"/>
                      </a:cubicBezTo>
                      <a:cubicBezTo>
                        <a:pt x="943695" y="674688"/>
                        <a:pt x="943695" y="674688"/>
                        <a:pt x="943035" y="639671"/>
                      </a:cubicBezTo>
                      <a:cubicBezTo>
                        <a:pt x="942374" y="500265"/>
                        <a:pt x="942374" y="360858"/>
                        <a:pt x="941053" y="222113"/>
                      </a:cubicBezTo>
                      <a:cubicBezTo>
                        <a:pt x="941053" y="201631"/>
                        <a:pt x="945017" y="188417"/>
                        <a:pt x="964177" y="176525"/>
                      </a:cubicBezTo>
                      <a:cubicBezTo>
                        <a:pt x="1000515" y="153401"/>
                        <a:pt x="1012407" y="102527"/>
                        <a:pt x="995229" y="58921"/>
                      </a:cubicBezTo>
                      <a:cubicBezTo>
                        <a:pt x="979373" y="17298"/>
                        <a:pt x="941713" y="-4505"/>
                        <a:pt x="894804" y="780"/>
                      </a:cubicBezTo>
                      <a:cubicBezTo>
                        <a:pt x="851859" y="5405"/>
                        <a:pt x="822128" y="34476"/>
                        <a:pt x="813538" y="80724"/>
                      </a:cubicBezTo>
                      <a:cubicBezTo>
                        <a:pt x="805610" y="125651"/>
                        <a:pt x="826752" y="169918"/>
                        <a:pt x="867055" y="187096"/>
                      </a:cubicBezTo>
                      <a:cubicBezTo>
                        <a:pt x="883572" y="193703"/>
                        <a:pt x="886876" y="202292"/>
                        <a:pt x="886876" y="218809"/>
                      </a:cubicBezTo>
                      <a:cubicBezTo>
                        <a:pt x="886215" y="343020"/>
                        <a:pt x="885554" y="467230"/>
                        <a:pt x="886876" y="590780"/>
                      </a:cubicBezTo>
                      <a:cubicBezTo>
                        <a:pt x="886876" y="615226"/>
                        <a:pt x="880269" y="620511"/>
                        <a:pt x="857144" y="619850"/>
                      </a:cubicBezTo>
                      <a:cubicBezTo>
                        <a:pt x="612688" y="618529"/>
                        <a:pt x="368231" y="619190"/>
                        <a:pt x="123114" y="617208"/>
                      </a:cubicBezTo>
                      <a:cubicBezTo>
                        <a:pt x="97347" y="617208"/>
                        <a:pt x="88758" y="621832"/>
                        <a:pt x="88758" y="650242"/>
                      </a:cubicBezTo>
                      <a:cubicBezTo>
                        <a:pt x="90079" y="1209850"/>
                        <a:pt x="89418" y="1770118"/>
                        <a:pt x="89418" y="2329726"/>
                      </a:cubicBezTo>
                      <a:cubicBezTo>
                        <a:pt x="89418" y="2337654"/>
                        <a:pt x="88758" y="2345582"/>
                        <a:pt x="89418" y="2353511"/>
                      </a:cubicBezTo>
                      <a:cubicBezTo>
                        <a:pt x="90079" y="2366064"/>
                        <a:pt x="85454" y="2370689"/>
                        <a:pt x="72240" y="2370689"/>
                      </a:cubicBezTo>
                      <a:cubicBezTo>
                        <a:pt x="49777" y="2370689"/>
                        <a:pt x="27974" y="2367385"/>
                        <a:pt x="5510" y="2372671"/>
                      </a:cubicBezTo>
                      <a:cubicBezTo>
                        <a:pt x="5510" y="2377956"/>
                        <a:pt x="6171" y="2383242"/>
                        <a:pt x="6171" y="2388527"/>
                      </a:cubicBezTo>
                      <a:cubicBezTo>
                        <a:pt x="10135" y="2488292"/>
                        <a:pt x="-1757" y="2588057"/>
                        <a:pt x="225" y="2687822"/>
                      </a:cubicBezTo>
                      <a:cubicBezTo>
                        <a:pt x="885" y="2713589"/>
                        <a:pt x="8814" y="2722178"/>
                        <a:pt x="34581" y="2721517"/>
                      </a:cubicBezTo>
                      <a:cubicBezTo>
                        <a:pt x="81490" y="2720195"/>
                        <a:pt x="127078" y="2721517"/>
                        <a:pt x="172666" y="272151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6ABDD697-8D3F-A65C-0F78-AA4C1B1243FA}"/>
                    </a:ext>
                  </a:extLst>
                </p:cNvPr>
                <p:cNvSpPr/>
                <p:nvPr/>
              </p:nvSpPr>
              <p:spPr>
                <a:xfrm flipH="1">
                  <a:off x="2788787" y="342079"/>
                  <a:ext cx="130800" cy="1535752"/>
                </a:xfrm>
                <a:custGeom>
                  <a:avLst/>
                  <a:gdLst>
                    <a:gd name="connsiteX0" fmla="*/ 208346 w 240102"/>
                    <a:gd name="connsiteY0" fmla="*/ 2818424 h 2819084"/>
                    <a:gd name="connsiteX1" fmla="*/ 240059 w 240102"/>
                    <a:gd name="connsiteY1" fmla="*/ 2785390 h 2819084"/>
                    <a:gd name="connsiteX2" fmla="*/ 240059 w 240102"/>
                    <a:gd name="connsiteY2" fmla="*/ 2641358 h 2819084"/>
                    <a:gd name="connsiteX3" fmla="*/ 240059 w 240102"/>
                    <a:gd name="connsiteY3" fmla="*/ 2518470 h 2819084"/>
                    <a:gd name="connsiteX4" fmla="*/ 189846 w 240102"/>
                    <a:gd name="connsiteY4" fmla="*/ 2468917 h 2819084"/>
                    <a:gd name="connsiteX5" fmla="*/ 156151 w 240102"/>
                    <a:gd name="connsiteY5" fmla="*/ 2435222 h 2819084"/>
                    <a:gd name="connsiteX6" fmla="*/ 156812 w 240102"/>
                    <a:gd name="connsiteY6" fmla="*/ 215291 h 2819084"/>
                    <a:gd name="connsiteX7" fmla="*/ 173990 w 240102"/>
                    <a:gd name="connsiteY7" fmla="*/ 153186 h 2819084"/>
                    <a:gd name="connsiteX8" fmla="*/ 141616 w 240102"/>
                    <a:gd name="connsiteY8" fmla="*/ 11137 h 2819084"/>
                    <a:gd name="connsiteX9" fmla="*/ 8816 w 240102"/>
                    <a:gd name="connsiteY9" fmla="*/ 56725 h 2819084"/>
                    <a:gd name="connsiteX10" fmla="*/ 68940 w 240102"/>
                    <a:gd name="connsiteY10" fmla="*/ 192167 h 2819084"/>
                    <a:gd name="connsiteX11" fmla="*/ 84135 w 240102"/>
                    <a:gd name="connsiteY11" fmla="*/ 222559 h 2819084"/>
                    <a:gd name="connsiteX12" fmla="*/ 84796 w 240102"/>
                    <a:gd name="connsiteY12" fmla="*/ 2437204 h 2819084"/>
                    <a:gd name="connsiteX13" fmla="*/ 53743 w 240102"/>
                    <a:gd name="connsiteY13" fmla="*/ 2467596 h 2819084"/>
                    <a:gd name="connsiteX14" fmla="*/ 29958 w 240102"/>
                    <a:gd name="connsiteY14" fmla="*/ 2491381 h 2819084"/>
                    <a:gd name="connsiteX15" fmla="*/ 30619 w 240102"/>
                    <a:gd name="connsiteY15" fmla="*/ 2641358 h 2819084"/>
                    <a:gd name="connsiteX16" fmla="*/ 30619 w 240102"/>
                    <a:gd name="connsiteY16" fmla="*/ 2788032 h 2819084"/>
                    <a:gd name="connsiteX17" fmla="*/ 61672 w 240102"/>
                    <a:gd name="connsiteY17" fmla="*/ 2819085 h 2819084"/>
                    <a:gd name="connsiteX18" fmla="*/ 208346 w 240102"/>
                    <a:gd name="connsiteY18" fmla="*/ 2818424 h 2819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0102" h="2819084">
                      <a:moveTo>
                        <a:pt x="208346" y="2818424"/>
                      </a:moveTo>
                      <a:cubicBezTo>
                        <a:pt x="234113" y="2819085"/>
                        <a:pt x="240720" y="2808514"/>
                        <a:pt x="240059" y="2785390"/>
                      </a:cubicBezTo>
                      <a:cubicBezTo>
                        <a:pt x="238737" y="2737159"/>
                        <a:pt x="240059" y="2689589"/>
                        <a:pt x="240059" y="2641358"/>
                      </a:cubicBezTo>
                      <a:cubicBezTo>
                        <a:pt x="240059" y="2600395"/>
                        <a:pt x="240059" y="2559432"/>
                        <a:pt x="240059" y="2518470"/>
                      </a:cubicBezTo>
                      <a:cubicBezTo>
                        <a:pt x="240059" y="2468257"/>
                        <a:pt x="240059" y="2466275"/>
                        <a:pt x="189846" y="2468917"/>
                      </a:cubicBezTo>
                      <a:cubicBezTo>
                        <a:pt x="162758" y="2470239"/>
                        <a:pt x="156151" y="2462971"/>
                        <a:pt x="156151" y="2435222"/>
                      </a:cubicBezTo>
                      <a:cubicBezTo>
                        <a:pt x="156812" y="1695245"/>
                        <a:pt x="156812" y="955268"/>
                        <a:pt x="156812" y="215291"/>
                      </a:cubicBezTo>
                      <a:cubicBezTo>
                        <a:pt x="156812" y="192828"/>
                        <a:pt x="159454" y="173668"/>
                        <a:pt x="173990" y="153186"/>
                      </a:cubicBezTo>
                      <a:cubicBezTo>
                        <a:pt x="207685" y="106277"/>
                        <a:pt x="189185" y="35583"/>
                        <a:pt x="141616" y="11137"/>
                      </a:cubicBezTo>
                      <a:cubicBezTo>
                        <a:pt x="90742" y="-14630"/>
                        <a:pt x="29958" y="5851"/>
                        <a:pt x="8816" y="56725"/>
                      </a:cubicBezTo>
                      <a:cubicBezTo>
                        <a:pt x="-14969" y="113544"/>
                        <a:pt x="10798" y="174989"/>
                        <a:pt x="68940" y="192167"/>
                      </a:cubicBezTo>
                      <a:cubicBezTo>
                        <a:pt x="89421" y="198113"/>
                        <a:pt x="84135" y="210666"/>
                        <a:pt x="84135" y="222559"/>
                      </a:cubicBezTo>
                      <a:cubicBezTo>
                        <a:pt x="84135" y="960554"/>
                        <a:pt x="84135" y="1698549"/>
                        <a:pt x="84796" y="2437204"/>
                      </a:cubicBezTo>
                      <a:cubicBezTo>
                        <a:pt x="84796" y="2461650"/>
                        <a:pt x="78189" y="2471560"/>
                        <a:pt x="53743" y="2467596"/>
                      </a:cubicBezTo>
                      <a:cubicBezTo>
                        <a:pt x="35244" y="2464953"/>
                        <a:pt x="29298" y="2472221"/>
                        <a:pt x="29958" y="2491381"/>
                      </a:cubicBezTo>
                      <a:cubicBezTo>
                        <a:pt x="31280" y="2541594"/>
                        <a:pt x="30619" y="2591146"/>
                        <a:pt x="30619" y="2641358"/>
                      </a:cubicBezTo>
                      <a:cubicBezTo>
                        <a:pt x="30619" y="2690250"/>
                        <a:pt x="31940" y="2739141"/>
                        <a:pt x="30619" y="2788032"/>
                      </a:cubicBezTo>
                      <a:cubicBezTo>
                        <a:pt x="29958" y="2811817"/>
                        <a:pt x="39208" y="2819085"/>
                        <a:pt x="61672" y="2819085"/>
                      </a:cubicBezTo>
                      <a:cubicBezTo>
                        <a:pt x="110563" y="2817103"/>
                        <a:pt x="159454" y="2817103"/>
                        <a:pt x="208346" y="281842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9177B318-F36D-EC40-0A68-60B477013D84}"/>
                    </a:ext>
                  </a:extLst>
                </p:cNvPr>
                <p:cNvSpPr/>
                <p:nvPr/>
              </p:nvSpPr>
              <p:spPr>
                <a:xfrm flipH="1">
                  <a:off x="1373078" y="1091819"/>
                  <a:ext cx="733965" cy="786012"/>
                </a:xfrm>
                <a:custGeom>
                  <a:avLst/>
                  <a:gdLst>
                    <a:gd name="connsiteX0" fmla="*/ 136802 w 1347294"/>
                    <a:gd name="connsiteY0" fmla="*/ 78466 h 1442833"/>
                    <a:gd name="connsiteX1" fmla="*/ 138123 w 1347294"/>
                    <a:gd name="connsiteY1" fmla="*/ 512542 h 1442833"/>
                    <a:gd name="connsiteX2" fmla="*/ 138784 w 1347294"/>
                    <a:gd name="connsiteY2" fmla="*/ 1066864 h 1442833"/>
                    <a:gd name="connsiteX3" fmla="*/ 113677 w 1347294"/>
                    <a:gd name="connsiteY3" fmla="*/ 1092631 h 1442833"/>
                    <a:gd name="connsiteX4" fmla="*/ 25145 w 1347294"/>
                    <a:gd name="connsiteY4" fmla="*/ 1091970 h 1442833"/>
                    <a:gd name="connsiteX5" fmla="*/ 38 w 1347294"/>
                    <a:gd name="connsiteY5" fmla="*/ 1115094 h 1442833"/>
                    <a:gd name="connsiteX6" fmla="*/ 699 w 1347294"/>
                    <a:gd name="connsiteY6" fmla="*/ 1265072 h 1442833"/>
                    <a:gd name="connsiteX7" fmla="*/ 699 w 1347294"/>
                    <a:gd name="connsiteY7" fmla="*/ 1414389 h 1442833"/>
                    <a:gd name="connsiteX8" fmla="*/ 29109 w 1347294"/>
                    <a:gd name="connsiteY8" fmla="*/ 1442799 h 1442833"/>
                    <a:gd name="connsiteX9" fmla="*/ 181068 w 1347294"/>
                    <a:gd name="connsiteY9" fmla="*/ 1442799 h 1442833"/>
                    <a:gd name="connsiteX10" fmla="*/ 210139 w 1347294"/>
                    <a:gd name="connsiteY10" fmla="*/ 1412407 h 1442833"/>
                    <a:gd name="connsiteX11" fmla="*/ 210139 w 1347294"/>
                    <a:gd name="connsiteY11" fmla="*/ 1265733 h 1442833"/>
                    <a:gd name="connsiteX12" fmla="*/ 209478 w 1347294"/>
                    <a:gd name="connsiteY12" fmla="*/ 1113112 h 1442833"/>
                    <a:gd name="connsiteX13" fmla="*/ 205514 w 1347294"/>
                    <a:gd name="connsiteY13" fmla="*/ 1093952 h 1442833"/>
                    <a:gd name="connsiteX14" fmla="*/ 191639 w 1347294"/>
                    <a:gd name="connsiteY14" fmla="*/ 1064221 h 1442833"/>
                    <a:gd name="connsiteX15" fmla="*/ 190979 w 1347294"/>
                    <a:gd name="connsiteY15" fmla="*/ 148500 h 1442833"/>
                    <a:gd name="connsiteX16" fmla="*/ 220049 w 1347294"/>
                    <a:gd name="connsiteY16" fmla="*/ 118768 h 1442833"/>
                    <a:gd name="connsiteX17" fmla="*/ 1133128 w 1347294"/>
                    <a:gd name="connsiteY17" fmla="*/ 118768 h 1442833"/>
                    <a:gd name="connsiteX18" fmla="*/ 1166162 w 1347294"/>
                    <a:gd name="connsiteY18" fmla="*/ 139911 h 1442833"/>
                    <a:gd name="connsiteX19" fmla="*/ 1267909 w 1347294"/>
                    <a:gd name="connsiteY19" fmla="*/ 194748 h 1442833"/>
                    <a:gd name="connsiteX20" fmla="*/ 1345211 w 1347294"/>
                    <a:gd name="connsiteY20" fmla="*/ 120090 h 1442833"/>
                    <a:gd name="connsiteX21" fmla="*/ 1299623 w 1347294"/>
                    <a:gd name="connsiteY21" fmla="*/ 11736 h 1442833"/>
                    <a:gd name="connsiteX22" fmla="*/ 1185983 w 1347294"/>
                    <a:gd name="connsiteY22" fmla="*/ 27593 h 1442833"/>
                    <a:gd name="connsiteX23" fmla="*/ 1142378 w 1347294"/>
                    <a:gd name="connsiteY23" fmla="*/ 45431 h 1442833"/>
                    <a:gd name="connsiteX24" fmla="*/ 170497 w 1347294"/>
                    <a:gd name="connsiteY24" fmla="*/ 44110 h 1442833"/>
                    <a:gd name="connsiteX25" fmla="*/ 136802 w 1347294"/>
                    <a:gd name="connsiteY25" fmla="*/ 78466 h 14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347294" h="1442833">
                      <a:moveTo>
                        <a:pt x="136802" y="78466"/>
                      </a:moveTo>
                      <a:cubicBezTo>
                        <a:pt x="138784" y="223158"/>
                        <a:pt x="138123" y="367850"/>
                        <a:pt x="138123" y="512542"/>
                      </a:cubicBezTo>
                      <a:cubicBezTo>
                        <a:pt x="138123" y="697536"/>
                        <a:pt x="138123" y="881870"/>
                        <a:pt x="138784" y="1066864"/>
                      </a:cubicBezTo>
                      <a:cubicBezTo>
                        <a:pt x="138784" y="1086024"/>
                        <a:pt x="134820" y="1093952"/>
                        <a:pt x="113677" y="1092631"/>
                      </a:cubicBezTo>
                      <a:cubicBezTo>
                        <a:pt x="84607" y="1090649"/>
                        <a:pt x="54876" y="1093292"/>
                        <a:pt x="25145" y="1091970"/>
                      </a:cubicBezTo>
                      <a:cubicBezTo>
                        <a:pt x="7306" y="1091309"/>
                        <a:pt x="-623" y="1095274"/>
                        <a:pt x="38" y="1115094"/>
                      </a:cubicBezTo>
                      <a:cubicBezTo>
                        <a:pt x="1359" y="1165307"/>
                        <a:pt x="699" y="1214859"/>
                        <a:pt x="699" y="1265072"/>
                      </a:cubicBezTo>
                      <a:cubicBezTo>
                        <a:pt x="699" y="1314624"/>
                        <a:pt x="1359" y="1364837"/>
                        <a:pt x="699" y="1414389"/>
                      </a:cubicBezTo>
                      <a:cubicBezTo>
                        <a:pt x="699" y="1434870"/>
                        <a:pt x="7966" y="1443459"/>
                        <a:pt x="29109" y="1442799"/>
                      </a:cubicBezTo>
                      <a:cubicBezTo>
                        <a:pt x="79982" y="1442138"/>
                        <a:pt x="130856" y="1442138"/>
                        <a:pt x="181068" y="1442799"/>
                      </a:cubicBezTo>
                      <a:cubicBezTo>
                        <a:pt x="203532" y="1443459"/>
                        <a:pt x="210799" y="1434210"/>
                        <a:pt x="210139" y="1412407"/>
                      </a:cubicBezTo>
                      <a:cubicBezTo>
                        <a:pt x="209478" y="1363515"/>
                        <a:pt x="210139" y="1314624"/>
                        <a:pt x="210139" y="1265733"/>
                      </a:cubicBezTo>
                      <a:cubicBezTo>
                        <a:pt x="210139" y="1214859"/>
                        <a:pt x="210139" y="1163986"/>
                        <a:pt x="209478" y="1113112"/>
                      </a:cubicBezTo>
                      <a:cubicBezTo>
                        <a:pt x="209478" y="1106506"/>
                        <a:pt x="213442" y="1095274"/>
                        <a:pt x="205514" y="1093952"/>
                      </a:cubicBezTo>
                      <a:cubicBezTo>
                        <a:pt x="186354" y="1089327"/>
                        <a:pt x="191639" y="1075453"/>
                        <a:pt x="191639" y="1064221"/>
                      </a:cubicBezTo>
                      <a:cubicBezTo>
                        <a:pt x="191639" y="758981"/>
                        <a:pt x="191639" y="453740"/>
                        <a:pt x="190979" y="148500"/>
                      </a:cubicBezTo>
                      <a:cubicBezTo>
                        <a:pt x="190979" y="125375"/>
                        <a:pt x="195604" y="118768"/>
                        <a:pt x="220049" y="118768"/>
                      </a:cubicBezTo>
                      <a:cubicBezTo>
                        <a:pt x="524629" y="119429"/>
                        <a:pt x="829209" y="119429"/>
                        <a:pt x="1133128" y="118768"/>
                      </a:cubicBezTo>
                      <a:cubicBezTo>
                        <a:pt x="1150306" y="118768"/>
                        <a:pt x="1159555" y="122072"/>
                        <a:pt x="1166162" y="139911"/>
                      </a:cubicBezTo>
                      <a:cubicBezTo>
                        <a:pt x="1182019" y="182195"/>
                        <a:pt x="1219679" y="200694"/>
                        <a:pt x="1267909" y="194748"/>
                      </a:cubicBezTo>
                      <a:cubicBezTo>
                        <a:pt x="1306890" y="190123"/>
                        <a:pt x="1337282" y="161053"/>
                        <a:pt x="1345211" y="120090"/>
                      </a:cubicBezTo>
                      <a:cubicBezTo>
                        <a:pt x="1353799" y="74502"/>
                        <a:pt x="1335300" y="31557"/>
                        <a:pt x="1299623" y="11736"/>
                      </a:cubicBezTo>
                      <a:cubicBezTo>
                        <a:pt x="1262624" y="-8085"/>
                        <a:pt x="1212411" y="-2799"/>
                        <a:pt x="1185983" y="27593"/>
                      </a:cubicBezTo>
                      <a:cubicBezTo>
                        <a:pt x="1173430" y="42128"/>
                        <a:pt x="1160216" y="45431"/>
                        <a:pt x="1142378" y="45431"/>
                      </a:cubicBezTo>
                      <a:cubicBezTo>
                        <a:pt x="818638" y="44771"/>
                        <a:pt x="494237" y="45431"/>
                        <a:pt x="170497" y="44110"/>
                      </a:cubicBezTo>
                      <a:cubicBezTo>
                        <a:pt x="146052" y="46092"/>
                        <a:pt x="136141" y="49396"/>
                        <a:pt x="136802" y="78466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52222BB8-BE4A-4EA1-4CFD-B4AC39B4D668}"/>
                    </a:ext>
                  </a:extLst>
                </p:cNvPr>
                <p:cNvSpPr/>
                <p:nvPr/>
              </p:nvSpPr>
              <p:spPr>
                <a:xfrm flipH="1">
                  <a:off x="3557029" y="726738"/>
                  <a:ext cx="453728" cy="1151093"/>
                </a:xfrm>
                <a:custGeom>
                  <a:avLst/>
                  <a:gdLst>
                    <a:gd name="connsiteX0" fmla="*/ 67744 w 832880"/>
                    <a:gd name="connsiteY0" fmla="*/ 190334 h 2112990"/>
                    <a:gd name="connsiteX1" fmla="*/ 85582 w 832880"/>
                    <a:gd name="connsiteY1" fmla="*/ 219405 h 2112990"/>
                    <a:gd name="connsiteX2" fmla="*/ 84922 w 832880"/>
                    <a:gd name="connsiteY2" fmla="*/ 1012237 h 2112990"/>
                    <a:gd name="connsiteX3" fmla="*/ 115974 w 832880"/>
                    <a:gd name="connsiteY3" fmla="*/ 1042629 h 2112990"/>
                    <a:gd name="connsiteX4" fmla="*/ 651797 w 832880"/>
                    <a:gd name="connsiteY4" fmla="*/ 1041308 h 2112990"/>
                    <a:gd name="connsiteX5" fmla="*/ 683510 w 832880"/>
                    <a:gd name="connsiteY5" fmla="*/ 1074343 h 2112990"/>
                    <a:gd name="connsiteX6" fmla="*/ 682849 w 832880"/>
                    <a:gd name="connsiteY6" fmla="*/ 1711912 h 2112990"/>
                    <a:gd name="connsiteX7" fmla="*/ 634619 w 832880"/>
                    <a:gd name="connsiteY7" fmla="*/ 1762125 h 2112990"/>
                    <a:gd name="connsiteX8" fmla="*/ 626691 w 832880"/>
                    <a:gd name="connsiteY8" fmla="*/ 1764107 h 2112990"/>
                    <a:gd name="connsiteX9" fmla="*/ 627351 w 832880"/>
                    <a:gd name="connsiteY9" fmla="*/ 1799124 h 2112990"/>
                    <a:gd name="connsiteX10" fmla="*/ 622066 w 832880"/>
                    <a:gd name="connsiteY10" fmla="*/ 2081900 h 2112990"/>
                    <a:gd name="connsiteX11" fmla="*/ 653118 w 832880"/>
                    <a:gd name="connsiteY11" fmla="*/ 2112953 h 2112990"/>
                    <a:gd name="connsiteX12" fmla="*/ 805739 w 832880"/>
                    <a:gd name="connsiteY12" fmla="*/ 2112953 h 2112990"/>
                    <a:gd name="connsiteX13" fmla="*/ 832827 w 832880"/>
                    <a:gd name="connsiteY13" fmla="*/ 2083222 h 2112990"/>
                    <a:gd name="connsiteX14" fmla="*/ 830845 w 832880"/>
                    <a:gd name="connsiteY14" fmla="*/ 1765428 h 2112990"/>
                    <a:gd name="connsiteX15" fmla="*/ 770061 w 832880"/>
                    <a:gd name="connsiteY15" fmla="*/ 1762785 h 2112990"/>
                    <a:gd name="connsiteX16" fmla="*/ 737026 w 832880"/>
                    <a:gd name="connsiteY16" fmla="*/ 1731072 h 2112990"/>
                    <a:gd name="connsiteX17" fmla="*/ 738348 w 832880"/>
                    <a:gd name="connsiteY17" fmla="*/ 1016202 h 2112990"/>
                    <a:gd name="connsiteX18" fmla="*/ 709938 w 832880"/>
                    <a:gd name="connsiteY18" fmla="*/ 988452 h 2112990"/>
                    <a:gd name="connsiteX19" fmla="*/ 187990 w 832880"/>
                    <a:gd name="connsiteY19" fmla="*/ 989774 h 2112990"/>
                    <a:gd name="connsiteX20" fmla="*/ 157598 w 832880"/>
                    <a:gd name="connsiteY20" fmla="*/ 958721 h 2112990"/>
                    <a:gd name="connsiteX21" fmla="*/ 158259 w 832880"/>
                    <a:gd name="connsiteY21" fmla="*/ 214119 h 2112990"/>
                    <a:gd name="connsiteX22" fmla="*/ 174776 w 832880"/>
                    <a:gd name="connsiteY22" fmla="*/ 152014 h 2112990"/>
                    <a:gd name="connsiteX23" fmla="*/ 140420 w 832880"/>
                    <a:gd name="connsiteY23" fmla="*/ 10626 h 2112990"/>
                    <a:gd name="connsiteX24" fmla="*/ 9603 w 832880"/>
                    <a:gd name="connsiteY24" fmla="*/ 55553 h 2112990"/>
                    <a:gd name="connsiteX25" fmla="*/ 67744 w 832880"/>
                    <a:gd name="connsiteY25" fmla="*/ 190334 h 2112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32880" h="2112990">
                      <a:moveTo>
                        <a:pt x="67744" y="190334"/>
                      </a:moveTo>
                      <a:cubicBezTo>
                        <a:pt x="86243" y="195620"/>
                        <a:pt x="85582" y="206191"/>
                        <a:pt x="85582" y="219405"/>
                      </a:cubicBezTo>
                      <a:cubicBezTo>
                        <a:pt x="85582" y="483682"/>
                        <a:pt x="85582" y="747960"/>
                        <a:pt x="84922" y="1012237"/>
                      </a:cubicBezTo>
                      <a:cubicBezTo>
                        <a:pt x="84922" y="1037344"/>
                        <a:pt x="92189" y="1042629"/>
                        <a:pt x="115974" y="1042629"/>
                      </a:cubicBezTo>
                      <a:cubicBezTo>
                        <a:pt x="294362" y="1041969"/>
                        <a:pt x="472749" y="1042629"/>
                        <a:pt x="651797" y="1041308"/>
                      </a:cubicBezTo>
                      <a:cubicBezTo>
                        <a:pt x="678885" y="1041308"/>
                        <a:pt x="683510" y="1049236"/>
                        <a:pt x="683510" y="1074343"/>
                      </a:cubicBezTo>
                      <a:cubicBezTo>
                        <a:pt x="682849" y="1287086"/>
                        <a:pt x="682849" y="1499168"/>
                        <a:pt x="682849" y="1711912"/>
                      </a:cubicBezTo>
                      <a:cubicBezTo>
                        <a:pt x="682849" y="1759482"/>
                        <a:pt x="682849" y="1759482"/>
                        <a:pt x="634619" y="1762125"/>
                      </a:cubicBezTo>
                      <a:cubicBezTo>
                        <a:pt x="631976" y="1762125"/>
                        <a:pt x="629333" y="1763446"/>
                        <a:pt x="626691" y="1764107"/>
                      </a:cubicBezTo>
                      <a:cubicBezTo>
                        <a:pt x="626691" y="1775999"/>
                        <a:pt x="627351" y="1787231"/>
                        <a:pt x="627351" y="1799124"/>
                      </a:cubicBezTo>
                      <a:cubicBezTo>
                        <a:pt x="625369" y="1893603"/>
                        <a:pt x="624048" y="1988082"/>
                        <a:pt x="622066" y="2081900"/>
                      </a:cubicBezTo>
                      <a:cubicBezTo>
                        <a:pt x="621405" y="2105025"/>
                        <a:pt x="629333" y="2113614"/>
                        <a:pt x="653118" y="2112953"/>
                      </a:cubicBezTo>
                      <a:cubicBezTo>
                        <a:pt x="703992" y="2111632"/>
                        <a:pt x="754865" y="2111632"/>
                        <a:pt x="805739" y="2112953"/>
                      </a:cubicBezTo>
                      <a:cubicBezTo>
                        <a:pt x="828202" y="2113614"/>
                        <a:pt x="833488" y="2105685"/>
                        <a:pt x="832827" y="2083222"/>
                      </a:cubicBezTo>
                      <a:cubicBezTo>
                        <a:pt x="830845" y="1977511"/>
                        <a:pt x="831506" y="1871139"/>
                        <a:pt x="830845" y="1765428"/>
                      </a:cubicBezTo>
                      <a:cubicBezTo>
                        <a:pt x="811024" y="1758821"/>
                        <a:pt x="789882" y="1761464"/>
                        <a:pt x="770061" y="1762785"/>
                      </a:cubicBezTo>
                      <a:cubicBezTo>
                        <a:pt x="744955" y="1764767"/>
                        <a:pt x="737026" y="1757500"/>
                        <a:pt x="737026" y="1731072"/>
                      </a:cubicBezTo>
                      <a:cubicBezTo>
                        <a:pt x="738348" y="1492562"/>
                        <a:pt x="737687" y="1254712"/>
                        <a:pt x="738348" y="1016202"/>
                      </a:cubicBezTo>
                      <a:cubicBezTo>
                        <a:pt x="738348" y="993738"/>
                        <a:pt x="731741" y="987792"/>
                        <a:pt x="709938" y="988452"/>
                      </a:cubicBezTo>
                      <a:cubicBezTo>
                        <a:pt x="536175" y="989113"/>
                        <a:pt x="361752" y="988452"/>
                        <a:pt x="187990" y="989774"/>
                      </a:cubicBezTo>
                      <a:cubicBezTo>
                        <a:pt x="162883" y="989774"/>
                        <a:pt x="156937" y="982506"/>
                        <a:pt x="157598" y="958721"/>
                      </a:cubicBezTo>
                      <a:cubicBezTo>
                        <a:pt x="158259" y="710300"/>
                        <a:pt x="158259" y="462540"/>
                        <a:pt x="158259" y="214119"/>
                      </a:cubicBezTo>
                      <a:cubicBezTo>
                        <a:pt x="158259" y="191656"/>
                        <a:pt x="160901" y="172496"/>
                        <a:pt x="174776" y="152014"/>
                      </a:cubicBezTo>
                      <a:cubicBezTo>
                        <a:pt x="207150" y="104444"/>
                        <a:pt x="188651" y="34411"/>
                        <a:pt x="140420" y="10626"/>
                      </a:cubicBezTo>
                      <a:cubicBezTo>
                        <a:pt x="90207" y="-14481"/>
                        <a:pt x="30084" y="6662"/>
                        <a:pt x="9603" y="55553"/>
                      </a:cubicBezTo>
                      <a:cubicBezTo>
                        <a:pt x="-15504" y="111051"/>
                        <a:pt x="10263" y="173156"/>
                        <a:pt x="67744" y="19033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265748B1-FB43-355E-9182-4E8A59A04312}"/>
                    </a:ext>
                  </a:extLst>
                </p:cNvPr>
                <p:cNvSpPr/>
                <p:nvPr/>
              </p:nvSpPr>
              <p:spPr>
                <a:xfrm flipH="1">
                  <a:off x="3167873" y="933829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5E0AFA25-736A-72AD-630D-7F9C5B8625FB}"/>
                    </a:ext>
                  </a:extLst>
                </p:cNvPr>
                <p:cNvSpPr/>
                <p:nvPr/>
              </p:nvSpPr>
              <p:spPr>
                <a:xfrm flipH="1">
                  <a:off x="4378571" y="156600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1721BC51-207C-2337-7C7E-A6308FEF8941}"/>
                    </a:ext>
                  </a:extLst>
                </p:cNvPr>
                <p:cNvSpPr/>
                <p:nvPr/>
              </p:nvSpPr>
              <p:spPr>
                <a:xfrm flipH="1">
                  <a:off x="3982857" y="1418093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9B9CFEDF-739D-762F-C7D0-0F403981B164}"/>
                  </a:ext>
                </a:extLst>
              </p:cNvPr>
              <p:cNvGrpSpPr/>
              <p:nvPr userDrawn="1"/>
            </p:nvGrpSpPr>
            <p:grpSpPr>
              <a:xfrm>
                <a:off x="1298308" y="5139374"/>
                <a:ext cx="3556005" cy="1460310"/>
                <a:chOff x="1405312" y="5139374"/>
                <a:chExt cx="3556005" cy="1460310"/>
              </a:xfrm>
              <a:grpFill/>
            </p:grpSpPr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58B4420C-9BAD-3B58-94C6-B672004783AE}"/>
                    </a:ext>
                  </a:extLst>
                </p:cNvPr>
                <p:cNvSpPr/>
                <p:nvPr/>
              </p:nvSpPr>
              <p:spPr>
                <a:xfrm flipH="1">
                  <a:off x="3177489" y="5139374"/>
                  <a:ext cx="556980" cy="1460310"/>
                </a:xfrm>
                <a:custGeom>
                  <a:avLst/>
                  <a:gdLst>
                    <a:gd name="connsiteX0" fmla="*/ 985486 w 1022414"/>
                    <a:gd name="connsiteY0" fmla="*/ 1487 h 2680599"/>
                    <a:gd name="connsiteX1" fmla="*/ 822295 w 1022414"/>
                    <a:gd name="connsiteY1" fmla="*/ 1487 h 2680599"/>
                    <a:gd name="connsiteX2" fmla="*/ 787278 w 1022414"/>
                    <a:gd name="connsiteY2" fmla="*/ 37164 h 2680599"/>
                    <a:gd name="connsiteX3" fmla="*/ 787278 w 1022414"/>
                    <a:gd name="connsiteY3" fmla="*/ 160053 h 2680599"/>
                    <a:gd name="connsiteX4" fmla="*/ 799170 w 1022414"/>
                    <a:gd name="connsiteY4" fmla="*/ 191766 h 2680599"/>
                    <a:gd name="connsiteX5" fmla="*/ 799831 w 1022414"/>
                    <a:gd name="connsiteY5" fmla="*/ 312013 h 2680599"/>
                    <a:gd name="connsiteX6" fmla="*/ 853347 w 1022414"/>
                    <a:gd name="connsiteY6" fmla="*/ 364207 h 2680599"/>
                    <a:gd name="connsiteX7" fmla="*/ 887043 w 1022414"/>
                    <a:gd name="connsiteY7" fmla="*/ 397903 h 2680599"/>
                    <a:gd name="connsiteX8" fmla="*/ 886382 w 1022414"/>
                    <a:gd name="connsiteY8" fmla="*/ 2472481 h 2680599"/>
                    <a:gd name="connsiteX9" fmla="*/ 841455 w 1022414"/>
                    <a:gd name="connsiteY9" fmla="*/ 2516087 h 2680599"/>
                    <a:gd name="connsiteX10" fmla="*/ 190672 w 1022414"/>
                    <a:gd name="connsiteY10" fmla="*/ 2516087 h 2680599"/>
                    <a:gd name="connsiteX11" fmla="*/ 151691 w 1022414"/>
                    <a:gd name="connsiteY11" fmla="*/ 2503533 h 2680599"/>
                    <a:gd name="connsiteX12" fmla="*/ 52587 w 1022414"/>
                    <a:gd name="connsiteY12" fmla="*/ 2494284 h 2680599"/>
                    <a:gd name="connsiteX13" fmla="*/ 392 w 1022414"/>
                    <a:gd name="connsiteY13" fmla="*/ 2574889 h 2680599"/>
                    <a:gd name="connsiteX14" fmla="*/ 65801 w 1022414"/>
                    <a:gd name="connsiteY14" fmla="*/ 2680600 h 2680599"/>
                    <a:gd name="connsiteX15" fmla="*/ 119317 w 1022414"/>
                    <a:gd name="connsiteY15" fmla="*/ 2680600 h 2680599"/>
                    <a:gd name="connsiteX16" fmla="*/ 184725 w 1022414"/>
                    <a:gd name="connsiteY16" fmla="*/ 2612548 h 2680599"/>
                    <a:gd name="connsiteX17" fmla="*/ 216439 w 1022414"/>
                    <a:gd name="connsiteY17" fmla="*/ 2588103 h 2680599"/>
                    <a:gd name="connsiteX18" fmla="*/ 832205 w 1022414"/>
                    <a:gd name="connsiteY18" fmla="*/ 2589424 h 2680599"/>
                    <a:gd name="connsiteX19" fmla="*/ 934613 w 1022414"/>
                    <a:gd name="connsiteY19" fmla="*/ 2551764 h 2680599"/>
                    <a:gd name="connsiteX20" fmla="*/ 959058 w 1022414"/>
                    <a:gd name="connsiteY20" fmla="*/ 2497587 h 2680599"/>
                    <a:gd name="connsiteX21" fmla="*/ 958397 w 1022414"/>
                    <a:gd name="connsiteY21" fmla="*/ 395921 h 2680599"/>
                    <a:gd name="connsiteX22" fmla="*/ 987468 w 1022414"/>
                    <a:gd name="connsiteY22" fmla="*/ 364207 h 2680599"/>
                    <a:gd name="connsiteX23" fmla="*/ 1009271 w 1022414"/>
                    <a:gd name="connsiteY23" fmla="*/ 341083 h 2680599"/>
                    <a:gd name="connsiteX24" fmla="*/ 1009271 w 1022414"/>
                    <a:gd name="connsiteY24" fmla="*/ 191106 h 2680599"/>
                    <a:gd name="connsiteX25" fmla="*/ 1021163 w 1022414"/>
                    <a:gd name="connsiteY25" fmla="*/ 162035 h 2680599"/>
                    <a:gd name="connsiteX26" fmla="*/ 1021163 w 1022414"/>
                    <a:gd name="connsiteY26" fmla="*/ 33861 h 2680599"/>
                    <a:gd name="connsiteX27" fmla="*/ 985486 w 1022414"/>
                    <a:gd name="connsiteY27" fmla="*/ 1487 h 2680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22414" h="2680599">
                      <a:moveTo>
                        <a:pt x="985486" y="1487"/>
                      </a:moveTo>
                      <a:cubicBezTo>
                        <a:pt x="931309" y="-496"/>
                        <a:pt x="876472" y="-496"/>
                        <a:pt x="822295" y="1487"/>
                      </a:cubicBezTo>
                      <a:cubicBezTo>
                        <a:pt x="793885" y="2808"/>
                        <a:pt x="787939" y="8754"/>
                        <a:pt x="787278" y="37164"/>
                      </a:cubicBezTo>
                      <a:cubicBezTo>
                        <a:pt x="785296" y="78127"/>
                        <a:pt x="785957" y="119090"/>
                        <a:pt x="787278" y="160053"/>
                      </a:cubicBezTo>
                      <a:cubicBezTo>
                        <a:pt x="787278" y="171946"/>
                        <a:pt x="790582" y="182517"/>
                        <a:pt x="799170" y="191766"/>
                      </a:cubicBezTo>
                      <a:cubicBezTo>
                        <a:pt x="799170" y="232069"/>
                        <a:pt x="799831" y="272371"/>
                        <a:pt x="799831" y="312013"/>
                      </a:cubicBezTo>
                      <a:cubicBezTo>
                        <a:pt x="799831" y="364868"/>
                        <a:pt x="799831" y="366189"/>
                        <a:pt x="853347" y="364207"/>
                      </a:cubicBezTo>
                      <a:cubicBezTo>
                        <a:pt x="879775" y="362886"/>
                        <a:pt x="887043" y="370154"/>
                        <a:pt x="887043" y="397903"/>
                      </a:cubicBezTo>
                      <a:cubicBezTo>
                        <a:pt x="886382" y="1089649"/>
                        <a:pt x="886382" y="1780735"/>
                        <a:pt x="886382" y="2472481"/>
                      </a:cubicBezTo>
                      <a:cubicBezTo>
                        <a:pt x="886382" y="2511462"/>
                        <a:pt x="881757" y="2516087"/>
                        <a:pt x="841455" y="2516087"/>
                      </a:cubicBezTo>
                      <a:cubicBezTo>
                        <a:pt x="624747" y="2516087"/>
                        <a:pt x="408040" y="2516087"/>
                        <a:pt x="190672" y="2516087"/>
                      </a:cubicBezTo>
                      <a:cubicBezTo>
                        <a:pt x="176136" y="2516087"/>
                        <a:pt x="164244" y="2513444"/>
                        <a:pt x="151691" y="2503533"/>
                      </a:cubicBezTo>
                      <a:cubicBezTo>
                        <a:pt x="121299" y="2481070"/>
                        <a:pt x="86943" y="2479088"/>
                        <a:pt x="52587" y="2494284"/>
                      </a:cubicBezTo>
                      <a:cubicBezTo>
                        <a:pt x="18231" y="2509480"/>
                        <a:pt x="3035" y="2538551"/>
                        <a:pt x="392" y="2574889"/>
                      </a:cubicBezTo>
                      <a:cubicBezTo>
                        <a:pt x="-3572" y="2626422"/>
                        <a:pt x="22855" y="2658796"/>
                        <a:pt x="65801" y="2680600"/>
                      </a:cubicBezTo>
                      <a:cubicBezTo>
                        <a:pt x="83639" y="2680600"/>
                        <a:pt x="101478" y="2680600"/>
                        <a:pt x="119317" y="2680600"/>
                      </a:cubicBezTo>
                      <a:cubicBezTo>
                        <a:pt x="150369" y="2666725"/>
                        <a:pt x="178118" y="2648225"/>
                        <a:pt x="184725" y="2612548"/>
                      </a:cubicBezTo>
                      <a:cubicBezTo>
                        <a:pt x="188689" y="2592067"/>
                        <a:pt x="197939" y="2588103"/>
                        <a:pt x="216439" y="2588103"/>
                      </a:cubicBezTo>
                      <a:cubicBezTo>
                        <a:pt x="421914" y="2588763"/>
                        <a:pt x="626729" y="2587442"/>
                        <a:pt x="832205" y="2589424"/>
                      </a:cubicBezTo>
                      <a:cubicBezTo>
                        <a:pt x="873829" y="2590084"/>
                        <a:pt x="904881" y="2579513"/>
                        <a:pt x="934613" y="2551764"/>
                      </a:cubicBezTo>
                      <a:cubicBezTo>
                        <a:pt x="951130" y="2535908"/>
                        <a:pt x="959058" y="2520712"/>
                        <a:pt x="959058" y="2497587"/>
                      </a:cubicBezTo>
                      <a:cubicBezTo>
                        <a:pt x="958397" y="1797252"/>
                        <a:pt x="958397" y="1096917"/>
                        <a:pt x="958397" y="395921"/>
                      </a:cubicBezTo>
                      <a:cubicBezTo>
                        <a:pt x="958397" y="374118"/>
                        <a:pt x="960379" y="358922"/>
                        <a:pt x="987468" y="364207"/>
                      </a:cubicBezTo>
                      <a:cubicBezTo>
                        <a:pt x="1005968" y="367511"/>
                        <a:pt x="1009271" y="357600"/>
                        <a:pt x="1009271" y="341083"/>
                      </a:cubicBezTo>
                      <a:cubicBezTo>
                        <a:pt x="1008610" y="290871"/>
                        <a:pt x="1009271" y="241319"/>
                        <a:pt x="1009271" y="191106"/>
                      </a:cubicBezTo>
                      <a:cubicBezTo>
                        <a:pt x="1016538" y="182517"/>
                        <a:pt x="1020503" y="173267"/>
                        <a:pt x="1021163" y="162035"/>
                      </a:cubicBezTo>
                      <a:cubicBezTo>
                        <a:pt x="1022485" y="119090"/>
                        <a:pt x="1023145" y="76145"/>
                        <a:pt x="1021163" y="33861"/>
                      </a:cubicBezTo>
                      <a:cubicBezTo>
                        <a:pt x="1019181" y="8094"/>
                        <a:pt x="1012574" y="2147"/>
                        <a:pt x="985486" y="148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EEB9A749-B800-4D63-8604-954C3B47A978}"/>
                    </a:ext>
                  </a:extLst>
                </p:cNvPr>
                <p:cNvSpPr/>
                <p:nvPr/>
              </p:nvSpPr>
              <p:spPr>
                <a:xfrm flipH="1">
                  <a:off x="3977908" y="5139374"/>
                  <a:ext cx="525900" cy="1335363"/>
                </a:xfrm>
                <a:custGeom>
                  <a:avLst/>
                  <a:gdLst>
                    <a:gd name="connsiteX0" fmla="*/ 846399 w 965361"/>
                    <a:gd name="connsiteY0" fmla="*/ 2292642 h 2451243"/>
                    <a:gd name="connsiteX1" fmla="*/ 845739 w 965361"/>
                    <a:gd name="connsiteY1" fmla="*/ 395791 h 2451243"/>
                    <a:gd name="connsiteX2" fmla="*/ 845739 w 965361"/>
                    <a:gd name="connsiteY2" fmla="*/ 368702 h 2451243"/>
                    <a:gd name="connsiteX3" fmla="*/ 862917 w 965361"/>
                    <a:gd name="connsiteY3" fmla="*/ 351524 h 2451243"/>
                    <a:gd name="connsiteX4" fmla="*/ 937575 w 965361"/>
                    <a:gd name="connsiteY4" fmla="*/ 352185 h 2451243"/>
                    <a:gd name="connsiteX5" fmla="*/ 963342 w 965361"/>
                    <a:gd name="connsiteY5" fmla="*/ 327078 h 2451243"/>
                    <a:gd name="connsiteX6" fmla="*/ 965324 w 965361"/>
                    <a:gd name="connsiteY6" fmla="*/ 177101 h 2451243"/>
                    <a:gd name="connsiteX7" fmla="*/ 965324 w 965361"/>
                    <a:gd name="connsiteY7" fmla="*/ 35052 h 2451243"/>
                    <a:gd name="connsiteX8" fmla="*/ 931629 w 965361"/>
                    <a:gd name="connsiteY8" fmla="*/ 35 h 2451243"/>
                    <a:gd name="connsiteX9" fmla="*/ 784294 w 965361"/>
                    <a:gd name="connsiteY9" fmla="*/ 35 h 2451243"/>
                    <a:gd name="connsiteX10" fmla="*/ 751260 w 965361"/>
                    <a:gd name="connsiteY10" fmla="*/ 32409 h 2451243"/>
                    <a:gd name="connsiteX11" fmla="*/ 751260 w 965361"/>
                    <a:gd name="connsiteY11" fmla="*/ 177101 h 2451243"/>
                    <a:gd name="connsiteX12" fmla="*/ 753242 w 965361"/>
                    <a:gd name="connsiteY12" fmla="*/ 327078 h 2451243"/>
                    <a:gd name="connsiteX13" fmla="*/ 757866 w 965361"/>
                    <a:gd name="connsiteY13" fmla="*/ 348882 h 2451243"/>
                    <a:gd name="connsiteX14" fmla="*/ 773063 w 965361"/>
                    <a:gd name="connsiteY14" fmla="*/ 382577 h 2451243"/>
                    <a:gd name="connsiteX15" fmla="*/ 773063 w 965361"/>
                    <a:gd name="connsiteY15" fmla="*/ 2268197 h 2451243"/>
                    <a:gd name="connsiteX16" fmla="*/ 720207 w 965361"/>
                    <a:gd name="connsiteY16" fmla="*/ 2321713 h 2451243"/>
                    <a:gd name="connsiteX17" fmla="*/ 208830 w 965361"/>
                    <a:gd name="connsiteY17" fmla="*/ 2322373 h 2451243"/>
                    <a:gd name="connsiteX18" fmla="*/ 175795 w 965361"/>
                    <a:gd name="connsiteY18" fmla="*/ 2303213 h 2451243"/>
                    <a:gd name="connsiteX19" fmla="*/ 65460 w 965361"/>
                    <a:gd name="connsiteY19" fmla="*/ 2259607 h 2451243"/>
                    <a:gd name="connsiteX20" fmla="*/ 51 w 965361"/>
                    <a:gd name="connsiteY20" fmla="*/ 2358712 h 2451243"/>
                    <a:gd name="connsiteX21" fmla="*/ 70084 w 965361"/>
                    <a:gd name="connsiteY21" fmla="*/ 2448566 h 2451243"/>
                    <a:gd name="connsiteX22" fmla="*/ 177117 w 965361"/>
                    <a:gd name="connsiteY22" fmla="*/ 2399014 h 2451243"/>
                    <a:gd name="connsiteX23" fmla="*/ 212794 w 965361"/>
                    <a:gd name="connsiteY23" fmla="*/ 2376550 h 2451243"/>
                    <a:gd name="connsiteX24" fmla="*/ 703029 w 965361"/>
                    <a:gd name="connsiteY24" fmla="*/ 2377872 h 2451243"/>
                    <a:gd name="connsiteX25" fmla="*/ 821293 w 965361"/>
                    <a:gd name="connsiteY25" fmla="*/ 2340873 h 2451243"/>
                    <a:gd name="connsiteX26" fmla="*/ 846399 w 965361"/>
                    <a:gd name="connsiteY26" fmla="*/ 2292642 h 2451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65361" h="2451243">
                      <a:moveTo>
                        <a:pt x="846399" y="2292642"/>
                      </a:moveTo>
                      <a:cubicBezTo>
                        <a:pt x="845739" y="1660359"/>
                        <a:pt x="845739" y="1028075"/>
                        <a:pt x="845739" y="395791"/>
                      </a:cubicBezTo>
                      <a:cubicBezTo>
                        <a:pt x="845739" y="386541"/>
                        <a:pt x="846399" y="377952"/>
                        <a:pt x="845739" y="368702"/>
                      </a:cubicBezTo>
                      <a:cubicBezTo>
                        <a:pt x="845078" y="356149"/>
                        <a:pt x="850364" y="351524"/>
                        <a:pt x="862917" y="351524"/>
                      </a:cubicBezTo>
                      <a:cubicBezTo>
                        <a:pt x="888023" y="352185"/>
                        <a:pt x="913129" y="350203"/>
                        <a:pt x="937575" y="352185"/>
                      </a:cubicBezTo>
                      <a:cubicBezTo>
                        <a:pt x="957396" y="353506"/>
                        <a:pt x="964003" y="347560"/>
                        <a:pt x="963342" y="327078"/>
                      </a:cubicBezTo>
                      <a:cubicBezTo>
                        <a:pt x="963342" y="276866"/>
                        <a:pt x="960039" y="227314"/>
                        <a:pt x="965324" y="177101"/>
                      </a:cubicBezTo>
                      <a:cubicBezTo>
                        <a:pt x="965324" y="129531"/>
                        <a:pt x="964003" y="82622"/>
                        <a:pt x="965324" y="35052"/>
                      </a:cubicBezTo>
                      <a:cubicBezTo>
                        <a:pt x="965985" y="9945"/>
                        <a:pt x="958057" y="-625"/>
                        <a:pt x="931629" y="35"/>
                      </a:cubicBezTo>
                      <a:cubicBezTo>
                        <a:pt x="882738" y="1357"/>
                        <a:pt x="833185" y="1357"/>
                        <a:pt x="784294" y="35"/>
                      </a:cubicBezTo>
                      <a:cubicBezTo>
                        <a:pt x="760509" y="-625"/>
                        <a:pt x="750599" y="7963"/>
                        <a:pt x="751260" y="32409"/>
                      </a:cubicBezTo>
                      <a:cubicBezTo>
                        <a:pt x="752581" y="80640"/>
                        <a:pt x="751260" y="128870"/>
                        <a:pt x="751260" y="177101"/>
                      </a:cubicBezTo>
                      <a:cubicBezTo>
                        <a:pt x="751920" y="227314"/>
                        <a:pt x="751920" y="276866"/>
                        <a:pt x="753242" y="327078"/>
                      </a:cubicBezTo>
                      <a:cubicBezTo>
                        <a:pt x="753242" y="335007"/>
                        <a:pt x="749278" y="346899"/>
                        <a:pt x="757866" y="348882"/>
                      </a:cubicBezTo>
                      <a:cubicBezTo>
                        <a:pt x="779669" y="354167"/>
                        <a:pt x="773063" y="370024"/>
                        <a:pt x="773063" y="382577"/>
                      </a:cubicBezTo>
                      <a:cubicBezTo>
                        <a:pt x="773063" y="1010896"/>
                        <a:pt x="773063" y="1639877"/>
                        <a:pt x="773063" y="2268197"/>
                      </a:cubicBezTo>
                      <a:cubicBezTo>
                        <a:pt x="773063" y="2305195"/>
                        <a:pt x="757206" y="2321713"/>
                        <a:pt x="720207" y="2321713"/>
                      </a:cubicBezTo>
                      <a:cubicBezTo>
                        <a:pt x="549748" y="2321713"/>
                        <a:pt x="379289" y="2321713"/>
                        <a:pt x="208830" y="2322373"/>
                      </a:cubicBezTo>
                      <a:cubicBezTo>
                        <a:pt x="192313" y="2322373"/>
                        <a:pt x="183724" y="2318409"/>
                        <a:pt x="175795" y="2303213"/>
                      </a:cubicBezTo>
                      <a:cubicBezTo>
                        <a:pt x="155314" y="2263572"/>
                        <a:pt x="109726" y="2246394"/>
                        <a:pt x="65460" y="2259607"/>
                      </a:cubicBezTo>
                      <a:cubicBezTo>
                        <a:pt x="23175" y="2272161"/>
                        <a:pt x="-1271" y="2309159"/>
                        <a:pt x="51" y="2358712"/>
                      </a:cubicBezTo>
                      <a:cubicBezTo>
                        <a:pt x="1372" y="2404300"/>
                        <a:pt x="29782" y="2439977"/>
                        <a:pt x="70084" y="2448566"/>
                      </a:cubicBezTo>
                      <a:cubicBezTo>
                        <a:pt x="117654" y="2458476"/>
                        <a:pt x="159939" y="2440638"/>
                        <a:pt x="177117" y="2399014"/>
                      </a:cubicBezTo>
                      <a:cubicBezTo>
                        <a:pt x="185045" y="2379854"/>
                        <a:pt x="195616" y="2376550"/>
                        <a:pt x="212794" y="2376550"/>
                      </a:cubicBezTo>
                      <a:cubicBezTo>
                        <a:pt x="375986" y="2377211"/>
                        <a:pt x="539838" y="2375229"/>
                        <a:pt x="703029" y="2377872"/>
                      </a:cubicBezTo>
                      <a:cubicBezTo>
                        <a:pt x="747956" y="2378532"/>
                        <a:pt x="785616" y="2370604"/>
                        <a:pt x="821293" y="2340873"/>
                      </a:cubicBezTo>
                      <a:cubicBezTo>
                        <a:pt x="838471" y="2326998"/>
                        <a:pt x="846399" y="2314445"/>
                        <a:pt x="846399" y="2292642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5F4B1B7F-E5E5-0369-5612-3E2386170BA0}"/>
                    </a:ext>
                  </a:extLst>
                </p:cNvPr>
                <p:cNvSpPr/>
                <p:nvPr/>
              </p:nvSpPr>
              <p:spPr>
                <a:xfrm flipH="1">
                  <a:off x="3564028" y="5139374"/>
                  <a:ext cx="133654" cy="1187379"/>
                </a:xfrm>
                <a:custGeom>
                  <a:avLst/>
                  <a:gdLst>
                    <a:gd name="connsiteX0" fmla="*/ 65588 w 245340"/>
                    <a:gd name="connsiteY0" fmla="*/ 33 h 2179597"/>
                    <a:gd name="connsiteX1" fmla="*/ 34535 w 245340"/>
                    <a:gd name="connsiteY1" fmla="*/ 31746 h 2179597"/>
                    <a:gd name="connsiteX2" fmla="*/ 33874 w 245340"/>
                    <a:gd name="connsiteY2" fmla="*/ 179081 h 2179597"/>
                    <a:gd name="connsiteX3" fmla="*/ 33874 w 245340"/>
                    <a:gd name="connsiteY3" fmla="*/ 331701 h 2179597"/>
                    <a:gd name="connsiteX4" fmla="*/ 53034 w 245340"/>
                    <a:gd name="connsiteY4" fmla="*/ 351522 h 2179597"/>
                    <a:gd name="connsiteX5" fmla="*/ 86730 w 245340"/>
                    <a:gd name="connsiteY5" fmla="*/ 387860 h 2179597"/>
                    <a:gd name="connsiteX6" fmla="*/ 86730 w 245340"/>
                    <a:gd name="connsiteY6" fmla="*/ 1949740 h 2179597"/>
                    <a:gd name="connsiteX7" fmla="*/ 58981 w 245340"/>
                    <a:gd name="connsiteY7" fmla="*/ 1990703 h 2179597"/>
                    <a:gd name="connsiteX8" fmla="*/ 13393 w 245340"/>
                    <a:gd name="connsiteY8" fmla="*/ 2029023 h 2179597"/>
                    <a:gd name="connsiteX9" fmla="*/ 35856 w 245340"/>
                    <a:gd name="connsiteY9" fmla="*/ 2160501 h 2179597"/>
                    <a:gd name="connsiteX10" fmla="*/ 155442 w 245340"/>
                    <a:gd name="connsiteY10" fmla="*/ 2158519 h 2179597"/>
                    <a:gd name="connsiteX11" fmla="*/ 173281 w 245340"/>
                    <a:gd name="connsiteY11" fmla="*/ 2027041 h 2179597"/>
                    <a:gd name="connsiteX12" fmla="*/ 158745 w 245340"/>
                    <a:gd name="connsiteY12" fmla="*/ 1974846 h 2179597"/>
                    <a:gd name="connsiteX13" fmla="*/ 159406 w 245340"/>
                    <a:gd name="connsiteY13" fmla="*/ 418912 h 2179597"/>
                    <a:gd name="connsiteX14" fmla="*/ 164031 w 245340"/>
                    <a:gd name="connsiteY14" fmla="*/ 356807 h 2179597"/>
                    <a:gd name="connsiteX15" fmla="*/ 223493 w 245340"/>
                    <a:gd name="connsiteY15" fmla="*/ 352843 h 2179597"/>
                    <a:gd name="connsiteX16" fmla="*/ 244636 w 245340"/>
                    <a:gd name="connsiteY16" fmla="*/ 331701 h 2179597"/>
                    <a:gd name="connsiteX17" fmla="*/ 245296 w 245340"/>
                    <a:gd name="connsiteY17" fmla="*/ 179081 h 2179597"/>
                    <a:gd name="connsiteX18" fmla="*/ 245296 w 245340"/>
                    <a:gd name="connsiteY18" fmla="*/ 34389 h 2179597"/>
                    <a:gd name="connsiteX19" fmla="*/ 213583 w 245340"/>
                    <a:gd name="connsiteY19" fmla="*/ 693 h 2179597"/>
                    <a:gd name="connsiteX20" fmla="*/ 65588 w 245340"/>
                    <a:gd name="connsiteY20" fmla="*/ 33 h 217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45340" h="2179597">
                      <a:moveTo>
                        <a:pt x="65588" y="33"/>
                      </a:moveTo>
                      <a:cubicBezTo>
                        <a:pt x="42463" y="-628"/>
                        <a:pt x="33874" y="8622"/>
                        <a:pt x="34535" y="31746"/>
                      </a:cubicBezTo>
                      <a:cubicBezTo>
                        <a:pt x="35196" y="80638"/>
                        <a:pt x="33874" y="130190"/>
                        <a:pt x="33874" y="179081"/>
                      </a:cubicBezTo>
                      <a:cubicBezTo>
                        <a:pt x="33874" y="229954"/>
                        <a:pt x="34535" y="280828"/>
                        <a:pt x="33874" y="331701"/>
                      </a:cubicBezTo>
                      <a:cubicBezTo>
                        <a:pt x="33874" y="346236"/>
                        <a:pt x="37838" y="354825"/>
                        <a:pt x="53034" y="351522"/>
                      </a:cubicBezTo>
                      <a:cubicBezTo>
                        <a:pt x="84087" y="345576"/>
                        <a:pt x="86730" y="362093"/>
                        <a:pt x="86730" y="387860"/>
                      </a:cubicBezTo>
                      <a:cubicBezTo>
                        <a:pt x="86069" y="908487"/>
                        <a:pt x="86069" y="1429113"/>
                        <a:pt x="86730" y="1949740"/>
                      </a:cubicBezTo>
                      <a:cubicBezTo>
                        <a:pt x="86730" y="1971543"/>
                        <a:pt x="86069" y="1986078"/>
                        <a:pt x="58981" y="1990703"/>
                      </a:cubicBezTo>
                      <a:cubicBezTo>
                        <a:pt x="38499" y="1994006"/>
                        <a:pt x="23303" y="2010524"/>
                        <a:pt x="13393" y="2029023"/>
                      </a:cubicBezTo>
                      <a:cubicBezTo>
                        <a:pt x="-11053" y="2072629"/>
                        <a:pt x="-1142" y="2131431"/>
                        <a:pt x="35856" y="2160501"/>
                      </a:cubicBezTo>
                      <a:cubicBezTo>
                        <a:pt x="68891" y="2186929"/>
                        <a:pt x="123068" y="2185608"/>
                        <a:pt x="155442" y="2158519"/>
                      </a:cubicBezTo>
                      <a:cubicBezTo>
                        <a:pt x="191780" y="2127467"/>
                        <a:pt x="201030" y="2068665"/>
                        <a:pt x="173281" y="2027041"/>
                      </a:cubicBezTo>
                      <a:cubicBezTo>
                        <a:pt x="162049" y="2009863"/>
                        <a:pt x="158745" y="1994006"/>
                        <a:pt x="158745" y="1974846"/>
                      </a:cubicBezTo>
                      <a:cubicBezTo>
                        <a:pt x="158745" y="1456202"/>
                        <a:pt x="158745" y="937557"/>
                        <a:pt x="159406" y="418912"/>
                      </a:cubicBezTo>
                      <a:cubicBezTo>
                        <a:pt x="159406" y="397771"/>
                        <a:pt x="150156" y="371343"/>
                        <a:pt x="164031" y="356807"/>
                      </a:cubicBezTo>
                      <a:cubicBezTo>
                        <a:pt x="177245" y="343594"/>
                        <a:pt x="203012" y="352843"/>
                        <a:pt x="223493" y="352843"/>
                      </a:cubicBezTo>
                      <a:cubicBezTo>
                        <a:pt x="239350" y="352843"/>
                        <a:pt x="245296" y="348219"/>
                        <a:pt x="244636" y="331701"/>
                      </a:cubicBezTo>
                      <a:cubicBezTo>
                        <a:pt x="243975" y="280828"/>
                        <a:pt x="244636" y="229954"/>
                        <a:pt x="245296" y="179081"/>
                      </a:cubicBezTo>
                      <a:cubicBezTo>
                        <a:pt x="245296" y="130850"/>
                        <a:pt x="243975" y="82620"/>
                        <a:pt x="245296" y="34389"/>
                      </a:cubicBezTo>
                      <a:cubicBezTo>
                        <a:pt x="245957" y="10604"/>
                        <a:pt x="239350" y="33"/>
                        <a:pt x="213583" y="693"/>
                      </a:cubicBezTo>
                      <a:cubicBezTo>
                        <a:pt x="163370" y="1354"/>
                        <a:pt x="114479" y="1354"/>
                        <a:pt x="65588" y="3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3694F2FB-4401-5619-47DC-DD84FED39785}"/>
                    </a:ext>
                  </a:extLst>
                </p:cNvPr>
                <p:cNvSpPr/>
                <p:nvPr/>
              </p:nvSpPr>
              <p:spPr>
                <a:xfrm flipH="1">
                  <a:off x="4375310" y="5139374"/>
                  <a:ext cx="586007" cy="738652"/>
                </a:xfrm>
                <a:custGeom>
                  <a:avLst/>
                  <a:gdLst>
                    <a:gd name="connsiteX0" fmla="*/ 855025 w 1075696"/>
                    <a:gd name="connsiteY0" fmla="*/ 1271871 h 1355897"/>
                    <a:gd name="connsiteX1" fmla="*/ 958093 w 1075696"/>
                    <a:gd name="connsiteY1" fmla="*/ 1234211 h 1355897"/>
                    <a:gd name="connsiteX2" fmla="*/ 979235 w 1075696"/>
                    <a:gd name="connsiteY2" fmla="*/ 1186641 h 1355897"/>
                    <a:gd name="connsiteX3" fmla="*/ 978574 w 1075696"/>
                    <a:gd name="connsiteY3" fmla="*/ 541143 h 1355897"/>
                    <a:gd name="connsiteX4" fmla="*/ 977914 w 1075696"/>
                    <a:gd name="connsiteY4" fmla="*/ 377952 h 1355897"/>
                    <a:gd name="connsiteX5" fmla="*/ 1005663 w 1075696"/>
                    <a:gd name="connsiteY5" fmla="*/ 351524 h 1355897"/>
                    <a:gd name="connsiteX6" fmla="*/ 1051251 w 1075696"/>
                    <a:gd name="connsiteY6" fmla="*/ 352185 h 1355897"/>
                    <a:gd name="connsiteX7" fmla="*/ 1075697 w 1075696"/>
                    <a:gd name="connsiteY7" fmla="*/ 328400 h 1355897"/>
                    <a:gd name="connsiteX8" fmla="*/ 1075697 w 1075696"/>
                    <a:gd name="connsiteY8" fmla="*/ 178422 h 1355897"/>
                    <a:gd name="connsiteX9" fmla="*/ 1075036 w 1075696"/>
                    <a:gd name="connsiteY9" fmla="*/ 28445 h 1355897"/>
                    <a:gd name="connsiteX10" fmla="*/ 1046626 w 1075696"/>
                    <a:gd name="connsiteY10" fmla="*/ 35 h 1355897"/>
                    <a:gd name="connsiteX11" fmla="*/ 896648 w 1075696"/>
                    <a:gd name="connsiteY11" fmla="*/ 35 h 1355897"/>
                    <a:gd name="connsiteX12" fmla="*/ 865596 w 1075696"/>
                    <a:gd name="connsiteY12" fmla="*/ 31088 h 1355897"/>
                    <a:gd name="connsiteX13" fmla="*/ 864935 w 1075696"/>
                    <a:gd name="connsiteY13" fmla="*/ 178422 h 1355897"/>
                    <a:gd name="connsiteX14" fmla="*/ 864935 w 1075696"/>
                    <a:gd name="connsiteY14" fmla="*/ 331043 h 1355897"/>
                    <a:gd name="connsiteX15" fmla="*/ 884095 w 1075696"/>
                    <a:gd name="connsiteY15" fmla="*/ 351524 h 1355897"/>
                    <a:gd name="connsiteX16" fmla="*/ 907880 w 1075696"/>
                    <a:gd name="connsiteY16" fmla="*/ 375970 h 1355897"/>
                    <a:gd name="connsiteX17" fmla="*/ 907220 w 1075696"/>
                    <a:gd name="connsiteY17" fmla="*/ 1171445 h 1355897"/>
                    <a:gd name="connsiteX18" fmla="*/ 861632 w 1075696"/>
                    <a:gd name="connsiteY18" fmla="*/ 1217033 h 1355897"/>
                    <a:gd name="connsiteX19" fmla="*/ 208206 w 1075696"/>
                    <a:gd name="connsiteY19" fmla="*/ 1217694 h 1355897"/>
                    <a:gd name="connsiteX20" fmla="*/ 171868 w 1075696"/>
                    <a:gd name="connsiteY20" fmla="*/ 1198533 h 1355897"/>
                    <a:gd name="connsiteX21" fmla="*/ 57568 w 1075696"/>
                    <a:gd name="connsiteY21" fmla="*/ 1166820 h 1355897"/>
                    <a:gd name="connsiteX22" fmla="*/ 748 w 1075696"/>
                    <a:gd name="connsiteY22" fmla="*/ 1269228 h 1355897"/>
                    <a:gd name="connsiteX23" fmla="*/ 82674 w 1075696"/>
                    <a:gd name="connsiteY23" fmla="*/ 1355118 h 1355897"/>
                    <a:gd name="connsiteX24" fmla="*/ 182439 w 1075696"/>
                    <a:gd name="connsiteY24" fmla="*/ 1296316 h 1355897"/>
                    <a:gd name="connsiteX25" fmla="*/ 220759 w 1075696"/>
                    <a:gd name="connsiteY25" fmla="*/ 1271210 h 1355897"/>
                    <a:gd name="connsiteX26" fmla="*/ 855025 w 1075696"/>
                    <a:gd name="connsiteY26" fmla="*/ 1271871 h 1355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75696" h="1355897">
                      <a:moveTo>
                        <a:pt x="855025" y="1271871"/>
                      </a:moveTo>
                      <a:cubicBezTo>
                        <a:pt x="896648" y="1272531"/>
                        <a:pt x="928362" y="1262621"/>
                        <a:pt x="958093" y="1234211"/>
                      </a:cubicBezTo>
                      <a:cubicBezTo>
                        <a:pt x="973289" y="1219676"/>
                        <a:pt x="979235" y="1206462"/>
                        <a:pt x="979235" y="1186641"/>
                      </a:cubicBezTo>
                      <a:cubicBezTo>
                        <a:pt x="978574" y="971255"/>
                        <a:pt x="978574" y="756529"/>
                        <a:pt x="978574" y="541143"/>
                      </a:cubicBezTo>
                      <a:cubicBezTo>
                        <a:pt x="978574" y="486966"/>
                        <a:pt x="979896" y="432129"/>
                        <a:pt x="977914" y="377952"/>
                      </a:cubicBezTo>
                      <a:cubicBezTo>
                        <a:pt x="977253" y="355488"/>
                        <a:pt x="985181" y="350203"/>
                        <a:pt x="1005663" y="351524"/>
                      </a:cubicBezTo>
                      <a:cubicBezTo>
                        <a:pt x="1020859" y="352845"/>
                        <a:pt x="1036055" y="350863"/>
                        <a:pt x="1051251" y="352185"/>
                      </a:cubicBezTo>
                      <a:cubicBezTo>
                        <a:pt x="1069750" y="353506"/>
                        <a:pt x="1075697" y="347560"/>
                        <a:pt x="1075697" y="328400"/>
                      </a:cubicBezTo>
                      <a:cubicBezTo>
                        <a:pt x="1074375" y="278187"/>
                        <a:pt x="1075697" y="228635"/>
                        <a:pt x="1075697" y="178422"/>
                      </a:cubicBezTo>
                      <a:cubicBezTo>
                        <a:pt x="1075697" y="128210"/>
                        <a:pt x="1074375" y="78657"/>
                        <a:pt x="1075036" y="28445"/>
                      </a:cubicBezTo>
                      <a:cubicBezTo>
                        <a:pt x="1075036" y="7303"/>
                        <a:pt x="1067108" y="35"/>
                        <a:pt x="1046626" y="35"/>
                      </a:cubicBezTo>
                      <a:cubicBezTo>
                        <a:pt x="996413" y="696"/>
                        <a:pt x="946861" y="1357"/>
                        <a:pt x="896648" y="35"/>
                      </a:cubicBezTo>
                      <a:cubicBezTo>
                        <a:pt x="873524" y="-626"/>
                        <a:pt x="864935" y="7964"/>
                        <a:pt x="865596" y="31088"/>
                      </a:cubicBezTo>
                      <a:cubicBezTo>
                        <a:pt x="866257" y="79979"/>
                        <a:pt x="865596" y="129531"/>
                        <a:pt x="864935" y="178422"/>
                      </a:cubicBezTo>
                      <a:cubicBezTo>
                        <a:pt x="864935" y="229296"/>
                        <a:pt x="865596" y="280169"/>
                        <a:pt x="864935" y="331043"/>
                      </a:cubicBezTo>
                      <a:cubicBezTo>
                        <a:pt x="864935" y="344917"/>
                        <a:pt x="867578" y="354167"/>
                        <a:pt x="884095" y="351524"/>
                      </a:cubicBezTo>
                      <a:cubicBezTo>
                        <a:pt x="903255" y="348881"/>
                        <a:pt x="907880" y="358131"/>
                        <a:pt x="907880" y="375970"/>
                      </a:cubicBezTo>
                      <a:cubicBezTo>
                        <a:pt x="907220" y="640908"/>
                        <a:pt x="907880" y="906507"/>
                        <a:pt x="907220" y="1171445"/>
                      </a:cubicBezTo>
                      <a:cubicBezTo>
                        <a:pt x="907220" y="1201837"/>
                        <a:pt x="892024" y="1217033"/>
                        <a:pt x="861632" y="1217033"/>
                      </a:cubicBezTo>
                      <a:cubicBezTo>
                        <a:pt x="643603" y="1217033"/>
                        <a:pt x="426235" y="1217033"/>
                        <a:pt x="208206" y="1217694"/>
                      </a:cubicBezTo>
                      <a:cubicBezTo>
                        <a:pt x="191688" y="1217694"/>
                        <a:pt x="181117" y="1213730"/>
                        <a:pt x="171868" y="1198533"/>
                      </a:cubicBezTo>
                      <a:cubicBezTo>
                        <a:pt x="148743" y="1162195"/>
                        <a:pt x="99852" y="1150303"/>
                        <a:pt x="57568" y="1166820"/>
                      </a:cubicBezTo>
                      <a:cubicBezTo>
                        <a:pt x="18587" y="1182016"/>
                        <a:pt x="-4538" y="1224300"/>
                        <a:pt x="748" y="1269228"/>
                      </a:cubicBezTo>
                      <a:cubicBezTo>
                        <a:pt x="6694" y="1316798"/>
                        <a:pt x="37747" y="1349832"/>
                        <a:pt x="82674" y="1355118"/>
                      </a:cubicBezTo>
                      <a:cubicBezTo>
                        <a:pt x="128262" y="1360403"/>
                        <a:pt x="169885" y="1338600"/>
                        <a:pt x="182439" y="1296316"/>
                      </a:cubicBezTo>
                      <a:cubicBezTo>
                        <a:pt x="189706" y="1273853"/>
                        <a:pt x="201599" y="1271210"/>
                        <a:pt x="220759" y="1271210"/>
                      </a:cubicBezTo>
                      <a:cubicBezTo>
                        <a:pt x="431520" y="1271210"/>
                        <a:pt x="643603" y="1269889"/>
                        <a:pt x="855025" y="1271871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294F07F8-229D-731E-B829-37408B8B9B38}"/>
                    </a:ext>
                  </a:extLst>
                </p:cNvPr>
                <p:cNvSpPr/>
                <p:nvPr/>
              </p:nvSpPr>
              <p:spPr>
                <a:xfrm flipH="1">
                  <a:off x="1924341" y="5139374"/>
                  <a:ext cx="576100" cy="1118127"/>
                </a:xfrm>
                <a:custGeom>
                  <a:avLst/>
                  <a:gdLst>
                    <a:gd name="connsiteX0" fmla="*/ 97540 w 576100"/>
                    <a:gd name="connsiteY0" fmla="*/ 19 h 1118127"/>
                    <a:gd name="connsiteX1" fmla="*/ 17276 w 576100"/>
                    <a:gd name="connsiteY1" fmla="*/ 19 h 1118127"/>
                    <a:gd name="connsiteX2" fmla="*/ 360 w 576100"/>
                    <a:gd name="connsiteY2" fmla="*/ 16936 h 1118127"/>
                    <a:gd name="connsiteX3" fmla="*/ 0 w 576100"/>
                    <a:gd name="connsiteY3" fmla="*/ 97199 h 1118127"/>
                    <a:gd name="connsiteX4" fmla="*/ 0 w 576100"/>
                    <a:gd name="connsiteY4" fmla="*/ 179982 h 1118127"/>
                    <a:gd name="connsiteX5" fmla="*/ 11517 w 576100"/>
                    <a:gd name="connsiteY5" fmla="*/ 191500 h 1118127"/>
                    <a:gd name="connsiteX6" fmla="*/ 49922 w 576100"/>
                    <a:gd name="connsiteY6" fmla="*/ 191650 h 1118127"/>
                    <a:gd name="connsiteX7" fmla="*/ 46244 w 576100"/>
                    <a:gd name="connsiteY7" fmla="*/ 192570 h 1118127"/>
                    <a:gd name="connsiteX8" fmla="*/ 43182 w 576100"/>
                    <a:gd name="connsiteY8" fmla="*/ 207687 h 1118127"/>
                    <a:gd name="connsiteX9" fmla="*/ 43496 w 576100"/>
                    <a:gd name="connsiteY9" fmla="*/ 1059632 h 1118127"/>
                    <a:gd name="connsiteX10" fmla="*/ 60140 w 576100"/>
                    <a:gd name="connsiteY10" fmla="*/ 1077988 h 1118127"/>
                    <a:gd name="connsiteX11" fmla="*/ 471203 w 576100"/>
                    <a:gd name="connsiteY11" fmla="*/ 1077988 h 1118127"/>
                    <a:gd name="connsiteX12" fmla="*/ 488789 w 576100"/>
                    <a:gd name="connsiteY12" fmla="*/ 1080147 h 1118127"/>
                    <a:gd name="connsiteX13" fmla="*/ 522076 w 576100"/>
                    <a:gd name="connsiteY13" fmla="*/ 1117220 h 1118127"/>
                    <a:gd name="connsiteX14" fmla="*/ 573890 w 576100"/>
                    <a:gd name="connsiteY14" fmla="*/ 1082307 h 1118127"/>
                    <a:gd name="connsiteX15" fmla="*/ 550967 w 576100"/>
                    <a:gd name="connsiteY15" fmla="*/ 1016440 h 1118127"/>
                    <a:gd name="connsiteX16" fmla="*/ 491615 w 576100"/>
                    <a:gd name="connsiteY16" fmla="*/ 1038036 h 1118127"/>
                    <a:gd name="connsiteX17" fmla="*/ 94369 w 576100"/>
                    <a:gd name="connsiteY17" fmla="*/ 1038396 h 1118127"/>
                    <a:gd name="connsiteX18" fmla="*/ 78039 w 576100"/>
                    <a:gd name="connsiteY18" fmla="*/ 1019680 h 1118127"/>
                    <a:gd name="connsiteX19" fmla="*/ 78039 w 576100"/>
                    <a:gd name="connsiteY19" fmla="*/ 211286 h 1118127"/>
                    <a:gd name="connsiteX20" fmla="*/ 76642 w 576100"/>
                    <a:gd name="connsiteY20" fmla="*/ 191755 h 1118127"/>
                    <a:gd name="connsiteX21" fmla="*/ 103299 w 576100"/>
                    <a:gd name="connsiteY21" fmla="*/ 191860 h 1118127"/>
                    <a:gd name="connsiteX22" fmla="*/ 114817 w 576100"/>
                    <a:gd name="connsiteY22" fmla="*/ 179982 h 1118127"/>
                    <a:gd name="connsiteX23" fmla="*/ 115177 w 576100"/>
                    <a:gd name="connsiteY23" fmla="*/ 97199 h 1118127"/>
                    <a:gd name="connsiteX24" fmla="*/ 114817 w 576100"/>
                    <a:gd name="connsiteY24" fmla="*/ 16936 h 1118127"/>
                    <a:gd name="connsiteX25" fmla="*/ 97540 w 576100"/>
                    <a:gd name="connsiteY25" fmla="*/ 19 h 1118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76100" h="1118127">
                      <a:moveTo>
                        <a:pt x="97540" y="19"/>
                      </a:moveTo>
                      <a:cubicBezTo>
                        <a:pt x="70905" y="739"/>
                        <a:pt x="43911" y="739"/>
                        <a:pt x="17276" y="19"/>
                      </a:cubicBezTo>
                      <a:cubicBezTo>
                        <a:pt x="4679" y="-341"/>
                        <a:pt x="0" y="4338"/>
                        <a:pt x="360" y="16936"/>
                      </a:cubicBezTo>
                      <a:cubicBezTo>
                        <a:pt x="720" y="43570"/>
                        <a:pt x="360" y="70564"/>
                        <a:pt x="0" y="97199"/>
                      </a:cubicBezTo>
                      <a:cubicBezTo>
                        <a:pt x="0" y="124913"/>
                        <a:pt x="360" y="152627"/>
                        <a:pt x="0" y="179982"/>
                      </a:cubicBezTo>
                      <a:cubicBezTo>
                        <a:pt x="0" y="188980"/>
                        <a:pt x="2879" y="191500"/>
                        <a:pt x="11517" y="191500"/>
                      </a:cubicBezTo>
                      <a:lnTo>
                        <a:pt x="49922" y="191650"/>
                      </a:lnTo>
                      <a:lnTo>
                        <a:pt x="46244" y="192570"/>
                      </a:lnTo>
                      <a:cubicBezTo>
                        <a:pt x="43889" y="195449"/>
                        <a:pt x="43182" y="200308"/>
                        <a:pt x="43182" y="207687"/>
                      </a:cubicBezTo>
                      <a:cubicBezTo>
                        <a:pt x="43496" y="491668"/>
                        <a:pt x="43496" y="775651"/>
                        <a:pt x="43496" y="1059632"/>
                      </a:cubicBezTo>
                      <a:cubicBezTo>
                        <a:pt x="43496" y="1079428"/>
                        <a:pt x="40670" y="1077988"/>
                        <a:pt x="60140" y="1077988"/>
                      </a:cubicBezTo>
                      <a:cubicBezTo>
                        <a:pt x="197056" y="1077988"/>
                        <a:pt x="334287" y="1077988"/>
                        <a:pt x="471203" y="1077988"/>
                      </a:cubicBezTo>
                      <a:cubicBezTo>
                        <a:pt x="477170" y="1077988"/>
                        <a:pt x="483136" y="1076548"/>
                        <a:pt x="488789" y="1080147"/>
                      </a:cubicBezTo>
                      <a:cubicBezTo>
                        <a:pt x="492871" y="1100664"/>
                        <a:pt x="505119" y="1113981"/>
                        <a:pt x="522076" y="1117220"/>
                      </a:cubicBezTo>
                      <a:cubicBezTo>
                        <a:pt x="546884" y="1121899"/>
                        <a:pt x="566982" y="1108222"/>
                        <a:pt x="573890" y="1082307"/>
                      </a:cubicBezTo>
                      <a:cubicBezTo>
                        <a:pt x="580799" y="1055673"/>
                        <a:pt x="571064" y="1026879"/>
                        <a:pt x="550967" y="1016440"/>
                      </a:cubicBezTo>
                      <a:cubicBezTo>
                        <a:pt x="528671" y="1004923"/>
                        <a:pt x="505432" y="1013201"/>
                        <a:pt x="491615" y="1038036"/>
                      </a:cubicBezTo>
                      <a:cubicBezTo>
                        <a:pt x="359095" y="1038036"/>
                        <a:pt x="226889" y="1038396"/>
                        <a:pt x="94369" y="1038396"/>
                      </a:cubicBezTo>
                      <a:cubicBezTo>
                        <a:pt x="78039" y="1038396"/>
                        <a:pt x="78039" y="1038396"/>
                        <a:pt x="78039" y="1019680"/>
                      </a:cubicBezTo>
                      <a:cubicBezTo>
                        <a:pt x="78039" y="750095"/>
                        <a:pt x="78039" y="480871"/>
                        <a:pt x="78039" y="211286"/>
                      </a:cubicBezTo>
                      <a:lnTo>
                        <a:pt x="76642" y="191755"/>
                      </a:lnTo>
                      <a:lnTo>
                        <a:pt x="103299" y="191860"/>
                      </a:lnTo>
                      <a:cubicBezTo>
                        <a:pt x="112297" y="191860"/>
                        <a:pt x="114817" y="188620"/>
                        <a:pt x="114817" y="179982"/>
                      </a:cubicBezTo>
                      <a:cubicBezTo>
                        <a:pt x="114456" y="152268"/>
                        <a:pt x="114817" y="124553"/>
                        <a:pt x="115177" y="97199"/>
                      </a:cubicBezTo>
                      <a:cubicBezTo>
                        <a:pt x="115177" y="70564"/>
                        <a:pt x="114456" y="43570"/>
                        <a:pt x="114817" y="16936"/>
                      </a:cubicBezTo>
                      <a:cubicBezTo>
                        <a:pt x="115177" y="3978"/>
                        <a:pt x="110137" y="19"/>
                        <a:pt x="97540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146C6578-0FB8-7365-BDC2-343D2EFD5F01}"/>
                    </a:ext>
                  </a:extLst>
                </p:cNvPr>
                <p:cNvSpPr/>
                <p:nvPr/>
              </p:nvSpPr>
              <p:spPr>
                <a:xfrm flipH="1">
                  <a:off x="2778637" y="5139374"/>
                  <a:ext cx="120656" cy="1100593"/>
                </a:xfrm>
                <a:custGeom>
                  <a:avLst/>
                  <a:gdLst>
                    <a:gd name="connsiteX0" fmla="*/ 102279 w 120656"/>
                    <a:gd name="connsiteY0" fmla="*/ 19 h 1100593"/>
                    <a:gd name="connsiteX1" fmla="*/ 22016 w 120656"/>
                    <a:gd name="connsiteY1" fmla="*/ 19 h 1100593"/>
                    <a:gd name="connsiteX2" fmla="*/ 4020 w 120656"/>
                    <a:gd name="connsiteY2" fmla="*/ 17656 h 1100593"/>
                    <a:gd name="connsiteX3" fmla="*/ 4020 w 120656"/>
                    <a:gd name="connsiteY3" fmla="*/ 96480 h 1100593"/>
                    <a:gd name="connsiteX4" fmla="*/ 4379 w 120656"/>
                    <a:gd name="connsiteY4" fmla="*/ 177823 h 1100593"/>
                    <a:gd name="connsiteX5" fmla="*/ 18417 w 120656"/>
                    <a:gd name="connsiteY5" fmla="*/ 191500 h 1100593"/>
                    <a:gd name="connsiteX6" fmla="*/ 57596 w 120656"/>
                    <a:gd name="connsiteY6" fmla="*/ 191500 h 1100593"/>
                    <a:gd name="connsiteX7" fmla="*/ 52440 w 120656"/>
                    <a:gd name="connsiteY7" fmla="*/ 193064 h 1100593"/>
                    <a:gd name="connsiteX8" fmla="*/ 49741 w 120656"/>
                    <a:gd name="connsiteY8" fmla="*/ 206606 h 1100593"/>
                    <a:gd name="connsiteX9" fmla="*/ 50100 w 120656"/>
                    <a:gd name="connsiteY9" fmla="*/ 975408 h 1100593"/>
                    <a:gd name="connsiteX10" fmla="*/ 34624 w 120656"/>
                    <a:gd name="connsiteY10" fmla="*/ 997004 h 1100593"/>
                    <a:gd name="connsiteX11" fmla="*/ 11948 w 120656"/>
                    <a:gd name="connsiteY11" fmla="*/ 1011761 h 1100593"/>
                    <a:gd name="connsiteX12" fmla="*/ 16627 w 120656"/>
                    <a:gd name="connsiteY12" fmla="*/ 1087705 h 1100593"/>
                    <a:gd name="connsiteX13" fmla="*/ 88253 w 120656"/>
                    <a:gd name="connsiteY13" fmla="*/ 1085905 h 1100593"/>
                    <a:gd name="connsiteX14" fmla="*/ 88613 w 120656"/>
                    <a:gd name="connsiteY14" fmla="*/ 1009241 h 1100593"/>
                    <a:gd name="connsiteX15" fmla="*/ 79974 w 120656"/>
                    <a:gd name="connsiteY15" fmla="*/ 984766 h 1100593"/>
                    <a:gd name="connsiteX16" fmla="*/ 79974 w 120656"/>
                    <a:gd name="connsiteY16" fmla="*/ 596766 h 1100593"/>
                    <a:gd name="connsiteX17" fmla="*/ 79974 w 120656"/>
                    <a:gd name="connsiteY17" fmla="*/ 204447 h 1100593"/>
                    <a:gd name="connsiteX18" fmla="*/ 77680 w 120656"/>
                    <a:gd name="connsiteY18" fmla="*/ 192929 h 1100593"/>
                    <a:gd name="connsiteX19" fmla="*/ 73441 w 120656"/>
                    <a:gd name="connsiteY19" fmla="*/ 191500 h 1100593"/>
                    <a:gd name="connsiteX20" fmla="*/ 105879 w 120656"/>
                    <a:gd name="connsiteY20" fmla="*/ 191500 h 1100593"/>
                    <a:gd name="connsiteX21" fmla="*/ 119916 w 120656"/>
                    <a:gd name="connsiteY21" fmla="*/ 177463 h 1100593"/>
                    <a:gd name="connsiteX22" fmla="*/ 120636 w 120656"/>
                    <a:gd name="connsiteY22" fmla="*/ 96120 h 1100593"/>
                    <a:gd name="connsiteX23" fmla="*/ 120636 w 120656"/>
                    <a:gd name="connsiteY23" fmla="*/ 19096 h 1100593"/>
                    <a:gd name="connsiteX24" fmla="*/ 102279 w 120656"/>
                    <a:gd name="connsiteY24" fmla="*/ 19 h 110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20656" h="1100593">
                      <a:moveTo>
                        <a:pt x="102279" y="19"/>
                      </a:moveTo>
                      <a:cubicBezTo>
                        <a:pt x="75645" y="740"/>
                        <a:pt x="48651" y="740"/>
                        <a:pt x="22016" y="19"/>
                      </a:cubicBezTo>
                      <a:cubicBezTo>
                        <a:pt x="9059" y="-341"/>
                        <a:pt x="3660" y="4339"/>
                        <a:pt x="4020" y="17656"/>
                      </a:cubicBezTo>
                      <a:cubicBezTo>
                        <a:pt x="4740" y="43931"/>
                        <a:pt x="4020" y="70205"/>
                        <a:pt x="4020" y="96480"/>
                      </a:cubicBezTo>
                      <a:cubicBezTo>
                        <a:pt x="4379" y="123474"/>
                        <a:pt x="5100" y="150829"/>
                        <a:pt x="4379" y="177823"/>
                      </a:cubicBezTo>
                      <a:cubicBezTo>
                        <a:pt x="4020" y="188981"/>
                        <a:pt x="7979" y="191860"/>
                        <a:pt x="18417" y="191500"/>
                      </a:cubicBezTo>
                      <a:lnTo>
                        <a:pt x="57596" y="191500"/>
                      </a:lnTo>
                      <a:lnTo>
                        <a:pt x="52440" y="193064"/>
                      </a:lnTo>
                      <a:cubicBezTo>
                        <a:pt x="50191" y="195989"/>
                        <a:pt x="49741" y="200488"/>
                        <a:pt x="49741" y="206606"/>
                      </a:cubicBezTo>
                      <a:cubicBezTo>
                        <a:pt x="50100" y="462874"/>
                        <a:pt x="49741" y="719141"/>
                        <a:pt x="50100" y="975408"/>
                      </a:cubicBezTo>
                      <a:cubicBezTo>
                        <a:pt x="50100" y="987286"/>
                        <a:pt x="49381" y="995564"/>
                        <a:pt x="34624" y="997004"/>
                      </a:cubicBezTo>
                      <a:cubicBezTo>
                        <a:pt x="25266" y="997724"/>
                        <a:pt x="18067" y="1004562"/>
                        <a:pt x="11948" y="1011761"/>
                      </a:cubicBezTo>
                      <a:cubicBezTo>
                        <a:pt x="-5688" y="1033716"/>
                        <a:pt x="-3529" y="1068989"/>
                        <a:pt x="16627" y="1087705"/>
                      </a:cubicBezTo>
                      <a:cubicBezTo>
                        <a:pt x="36064" y="1105702"/>
                        <a:pt x="69897" y="1104622"/>
                        <a:pt x="88253" y="1085905"/>
                      </a:cubicBezTo>
                      <a:cubicBezTo>
                        <a:pt x="108048" y="1066109"/>
                        <a:pt x="109128" y="1029397"/>
                        <a:pt x="88613" y="1009241"/>
                      </a:cubicBezTo>
                      <a:cubicBezTo>
                        <a:pt x="81414" y="1001683"/>
                        <a:pt x="79974" y="994485"/>
                        <a:pt x="79974" y="984766"/>
                      </a:cubicBezTo>
                      <a:cubicBezTo>
                        <a:pt x="79974" y="855553"/>
                        <a:pt x="79974" y="725980"/>
                        <a:pt x="79974" y="596766"/>
                      </a:cubicBezTo>
                      <a:cubicBezTo>
                        <a:pt x="79974" y="466113"/>
                        <a:pt x="79974" y="335100"/>
                        <a:pt x="79974" y="204447"/>
                      </a:cubicBezTo>
                      <a:cubicBezTo>
                        <a:pt x="79974" y="199228"/>
                        <a:pt x="79614" y="195449"/>
                        <a:pt x="77680" y="192929"/>
                      </a:cubicBezTo>
                      <a:lnTo>
                        <a:pt x="73441" y="191500"/>
                      </a:lnTo>
                      <a:lnTo>
                        <a:pt x="105879" y="191500"/>
                      </a:lnTo>
                      <a:cubicBezTo>
                        <a:pt x="116677" y="191860"/>
                        <a:pt x="119916" y="188261"/>
                        <a:pt x="119916" y="177463"/>
                      </a:cubicBezTo>
                      <a:cubicBezTo>
                        <a:pt x="119916" y="150469"/>
                        <a:pt x="118116" y="123114"/>
                        <a:pt x="120636" y="96120"/>
                      </a:cubicBezTo>
                      <a:cubicBezTo>
                        <a:pt x="120636" y="70565"/>
                        <a:pt x="119916" y="45010"/>
                        <a:pt x="120636" y="19096"/>
                      </a:cubicBezTo>
                      <a:cubicBezTo>
                        <a:pt x="120995" y="5419"/>
                        <a:pt x="116677" y="-341"/>
                        <a:pt x="102279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7F5CF169-4163-13FB-AEBF-A8C101AD9623}"/>
                    </a:ext>
                  </a:extLst>
                </p:cNvPr>
                <p:cNvSpPr/>
                <p:nvPr/>
              </p:nvSpPr>
              <p:spPr>
                <a:xfrm flipH="1">
                  <a:off x="1405312" y="5139374"/>
                  <a:ext cx="689866" cy="864745"/>
                </a:xfrm>
                <a:custGeom>
                  <a:avLst/>
                  <a:gdLst>
                    <a:gd name="connsiteX0" fmla="*/ 50409 w 689866"/>
                    <a:gd name="connsiteY0" fmla="*/ 189897 h 864745"/>
                    <a:gd name="connsiteX1" fmla="*/ 42131 w 689866"/>
                    <a:gd name="connsiteY1" fmla="*/ 205149 h 864745"/>
                    <a:gd name="connsiteX2" fmla="*/ 42131 w 689866"/>
                    <a:gd name="connsiteY2" fmla="*/ 505687 h 864745"/>
                    <a:gd name="connsiteX3" fmla="*/ 41771 w 689866"/>
                    <a:gd name="connsiteY3" fmla="*/ 803346 h 864745"/>
                    <a:gd name="connsiteX4" fmla="*/ 59768 w 689866"/>
                    <a:gd name="connsiteY4" fmla="*/ 822062 h 864745"/>
                    <a:gd name="connsiteX5" fmla="*/ 571582 w 689866"/>
                    <a:gd name="connsiteY5" fmla="*/ 821702 h 864745"/>
                    <a:gd name="connsiteX6" fmla="*/ 591018 w 689866"/>
                    <a:gd name="connsiteY6" fmla="*/ 833580 h 864745"/>
                    <a:gd name="connsiteX7" fmla="*/ 648966 w 689866"/>
                    <a:gd name="connsiteY7" fmla="*/ 863814 h 864745"/>
                    <a:gd name="connsiteX8" fmla="*/ 689638 w 689866"/>
                    <a:gd name="connsiteY8" fmla="*/ 816663 h 864745"/>
                    <a:gd name="connsiteX9" fmla="*/ 656525 w 689866"/>
                    <a:gd name="connsiteY9" fmla="*/ 760874 h 864745"/>
                    <a:gd name="connsiteX10" fmla="*/ 595338 w 689866"/>
                    <a:gd name="connsiteY10" fmla="*/ 781390 h 864745"/>
                    <a:gd name="connsiteX11" fmla="*/ 575542 w 689866"/>
                    <a:gd name="connsiteY11" fmla="*/ 791828 h 864745"/>
                    <a:gd name="connsiteX12" fmla="*/ 88201 w 689866"/>
                    <a:gd name="connsiteY12" fmla="*/ 791828 h 864745"/>
                    <a:gd name="connsiteX13" fmla="*/ 71645 w 689866"/>
                    <a:gd name="connsiteY13" fmla="*/ 774552 h 864745"/>
                    <a:gd name="connsiteX14" fmla="*/ 72005 w 689866"/>
                    <a:gd name="connsiteY14" fmla="*/ 210187 h 864745"/>
                    <a:gd name="connsiteX15" fmla="*/ 72005 w 689866"/>
                    <a:gd name="connsiteY15" fmla="*/ 197230 h 864745"/>
                    <a:gd name="connsiteX16" fmla="*/ 68405 w 689866"/>
                    <a:gd name="connsiteY16" fmla="*/ 190031 h 864745"/>
                    <a:gd name="connsiteX17" fmla="*/ 50409 w 689866"/>
                    <a:gd name="connsiteY17" fmla="*/ 189897 h 864745"/>
                    <a:gd name="connsiteX18" fmla="*/ 100079 w 689866"/>
                    <a:gd name="connsiteY18" fmla="*/ 0 h 864745"/>
                    <a:gd name="connsiteX19" fmla="*/ 14057 w 689866"/>
                    <a:gd name="connsiteY19" fmla="*/ 0 h 864745"/>
                    <a:gd name="connsiteX20" fmla="*/ 19 w 689866"/>
                    <a:gd name="connsiteY20" fmla="*/ 14037 h 864745"/>
                    <a:gd name="connsiteX21" fmla="*/ 739 w 689866"/>
                    <a:gd name="connsiteY21" fmla="*/ 95381 h 864745"/>
                    <a:gd name="connsiteX22" fmla="*/ 2899 w 689866"/>
                    <a:gd name="connsiteY22" fmla="*/ 114097 h 864745"/>
                    <a:gd name="connsiteX23" fmla="*/ 2899 w 689866"/>
                    <a:gd name="connsiteY23" fmla="*/ 175284 h 864745"/>
                    <a:gd name="connsiteX24" fmla="*/ 16576 w 689866"/>
                    <a:gd name="connsiteY24" fmla="*/ 189321 h 864745"/>
                    <a:gd name="connsiteX25" fmla="*/ 112676 w 689866"/>
                    <a:gd name="connsiteY25" fmla="*/ 188601 h 864745"/>
                    <a:gd name="connsiteX26" fmla="*/ 114116 w 689866"/>
                    <a:gd name="connsiteY26" fmla="*/ 15477 h 864745"/>
                    <a:gd name="connsiteX27" fmla="*/ 100079 w 689866"/>
                    <a:gd name="connsiteY27" fmla="*/ 0 h 864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9866" h="864745">
                      <a:moveTo>
                        <a:pt x="50409" y="189897"/>
                      </a:moveTo>
                      <a:cubicBezTo>
                        <a:pt x="45460" y="192731"/>
                        <a:pt x="42131" y="198130"/>
                        <a:pt x="42131" y="205149"/>
                      </a:cubicBezTo>
                      <a:cubicBezTo>
                        <a:pt x="42131" y="305208"/>
                        <a:pt x="42131" y="405628"/>
                        <a:pt x="42131" y="505687"/>
                      </a:cubicBezTo>
                      <a:cubicBezTo>
                        <a:pt x="42131" y="605027"/>
                        <a:pt x="42491" y="704006"/>
                        <a:pt x="41771" y="803346"/>
                      </a:cubicBezTo>
                      <a:cubicBezTo>
                        <a:pt x="41771" y="817743"/>
                        <a:pt x="44650" y="822062"/>
                        <a:pt x="59768" y="822062"/>
                      </a:cubicBezTo>
                      <a:cubicBezTo>
                        <a:pt x="230372" y="821342"/>
                        <a:pt x="400977" y="821702"/>
                        <a:pt x="571582" y="821702"/>
                      </a:cubicBezTo>
                      <a:cubicBezTo>
                        <a:pt x="580940" y="821702"/>
                        <a:pt x="587059" y="822422"/>
                        <a:pt x="591018" y="833580"/>
                      </a:cubicBezTo>
                      <a:cubicBezTo>
                        <a:pt x="599296" y="857335"/>
                        <a:pt x="621972" y="868133"/>
                        <a:pt x="648966" y="863814"/>
                      </a:cubicBezTo>
                      <a:cubicBezTo>
                        <a:pt x="671282" y="860214"/>
                        <a:pt x="687478" y="841498"/>
                        <a:pt x="689638" y="816663"/>
                      </a:cubicBezTo>
                      <a:cubicBezTo>
                        <a:pt x="691798" y="790388"/>
                        <a:pt x="678480" y="768433"/>
                        <a:pt x="656525" y="760874"/>
                      </a:cubicBezTo>
                      <a:cubicBezTo>
                        <a:pt x="632770" y="752956"/>
                        <a:pt x="607215" y="760515"/>
                        <a:pt x="595338" y="781390"/>
                      </a:cubicBezTo>
                      <a:cubicBezTo>
                        <a:pt x="590298" y="790029"/>
                        <a:pt x="584899" y="791828"/>
                        <a:pt x="575542" y="791828"/>
                      </a:cubicBezTo>
                      <a:cubicBezTo>
                        <a:pt x="413215" y="791468"/>
                        <a:pt x="250888" y="791468"/>
                        <a:pt x="88201" y="791828"/>
                      </a:cubicBezTo>
                      <a:cubicBezTo>
                        <a:pt x="74164" y="791828"/>
                        <a:pt x="71645" y="787509"/>
                        <a:pt x="71645" y="774552"/>
                      </a:cubicBezTo>
                      <a:cubicBezTo>
                        <a:pt x="72005" y="586310"/>
                        <a:pt x="72005" y="398069"/>
                        <a:pt x="72005" y="210187"/>
                      </a:cubicBezTo>
                      <a:cubicBezTo>
                        <a:pt x="72005" y="205869"/>
                        <a:pt x="72005" y="201550"/>
                        <a:pt x="72005" y="197230"/>
                      </a:cubicBezTo>
                      <a:cubicBezTo>
                        <a:pt x="72005" y="194351"/>
                        <a:pt x="71645" y="191471"/>
                        <a:pt x="68405" y="190031"/>
                      </a:cubicBezTo>
                      <a:cubicBezTo>
                        <a:pt x="61927" y="186792"/>
                        <a:pt x="55358" y="187062"/>
                        <a:pt x="50409" y="189897"/>
                      </a:cubicBezTo>
                      <a:close/>
                      <a:moveTo>
                        <a:pt x="100079" y="0"/>
                      </a:moveTo>
                      <a:cubicBezTo>
                        <a:pt x="71285" y="360"/>
                        <a:pt x="42851" y="360"/>
                        <a:pt x="14057" y="0"/>
                      </a:cubicBezTo>
                      <a:cubicBezTo>
                        <a:pt x="4339" y="0"/>
                        <a:pt x="-341" y="4319"/>
                        <a:pt x="19" y="14037"/>
                      </a:cubicBezTo>
                      <a:cubicBezTo>
                        <a:pt x="379" y="41032"/>
                        <a:pt x="379" y="68386"/>
                        <a:pt x="739" y="95381"/>
                      </a:cubicBezTo>
                      <a:cubicBezTo>
                        <a:pt x="3618" y="101499"/>
                        <a:pt x="2899" y="107618"/>
                        <a:pt x="2899" y="114097"/>
                      </a:cubicBezTo>
                      <a:cubicBezTo>
                        <a:pt x="2899" y="134612"/>
                        <a:pt x="3259" y="154768"/>
                        <a:pt x="2899" y="175284"/>
                      </a:cubicBezTo>
                      <a:cubicBezTo>
                        <a:pt x="2899" y="185362"/>
                        <a:pt x="6498" y="189681"/>
                        <a:pt x="16576" y="189321"/>
                      </a:cubicBezTo>
                      <a:cubicBezTo>
                        <a:pt x="48609" y="188961"/>
                        <a:pt x="80643" y="188961"/>
                        <a:pt x="112676" y="188601"/>
                      </a:cubicBezTo>
                      <a:cubicBezTo>
                        <a:pt x="113036" y="131013"/>
                        <a:pt x="113396" y="73065"/>
                        <a:pt x="114116" y="15477"/>
                      </a:cubicBezTo>
                      <a:cubicBezTo>
                        <a:pt x="114116" y="5399"/>
                        <a:pt x="111237" y="0"/>
                        <a:pt x="100079" y="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DEE2FB20-5CA7-2ACC-8BAD-0F4C88FCD66F}"/>
                  </a:ext>
                </a:extLst>
              </p:cNvPr>
              <p:cNvGrpSpPr/>
              <p:nvPr userDrawn="1"/>
            </p:nvGrpSpPr>
            <p:grpSpPr>
              <a:xfrm>
                <a:off x="548226" y="1602802"/>
                <a:ext cx="944002" cy="3757883"/>
                <a:chOff x="655230" y="1602802"/>
                <a:chExt cx="944002" cy="3757883"/>
              </a:xfrm>
              <a:grpFill/>
            </p:grpSpPr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CD718FB8-ECFA-72F2-E063-6D7B91F8DFFA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005304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EEB1FBB8-4D01-6942-8046-AB97F6EF775E}"/>
                    </a:ext>
                  </a:extLst>
                </p:cNvPr>
                <p:cNvSpPr/>
                <p:nvPr userDrawn="1"/>
              </p:nvSpPr>
              <p:spPr>
                <a:xfrm flipH="1">
                  <a:off x="955830" y="4190397"/>
                  <a:ext cx="643402" cy="634359"/>
                </a:xfrm>
                <a:custGeom>
                  <a:avLst/>
                  <a:gdLst>
                    <a:gd name="connsiteX0" fmla="*/ 1129160 w 1181053"/>
                    <a:gd name="connsiteY0" fmla="*/ 979148 h 1164453"/>
                    <a:gd name="connsiteX1" fmla="*/ 1108019 w 1181053"/>
                    <a:gd name="connsiteY1" fmla="*/ 942810 h 1164453"/>
                    <a:gd name="connsiteX2" fmla="*/ 1109340 w 1181053"/>
                    <a:gd name="connsiteY2" fmla="*/ 104390 h 1164453"/>
                    <a:gd name="connsiteX3" fmla="*/ 1074984 w 1181053"/>
                    <a:gd name="connsiteY3" fmla="*/ 71355 h 1164453"/>
                    <a:gd name="connsiteX4" fmla="*/ 383898 w 1181053"/>
                    <a:gd name="connsiteY4" fmla="*/ 72016 h 1164453"/>
                    <a:gd name="connsiteX5" fmla="*/ 349542 w 1181053"/>
                    <a:gd name="connsiteY5" fmla="*/ 69373 h 1164453"/>
                    <a:gd name="connsiteX6" fmla="*/ 348221 w 1181053"/>
                    <a:gd name="connsiteY6" fmla="*/ 1321 h 1164453"/>
                    <a:gd name="connsiteX7" fmla="*/ 337650 w 1181053"/>
                    <a:gd name="connsiteY7" fmla="*/ 1982 h 1164453"/>
                    <a:gd name="connsiteX8" fmla="*/ 32409 w 1181053"/>
                    <a:gd name="connsiteY8" fmla="*/ 0 h 1164453"/>
                    <a:gd name="connsiteX9" fmla="*/ 35 w 1181053"/>
                    <a:gd name="connsiteY9" fmla="*/ 30392 h 1164453"/>
                    <a:gd name="connsiteX10" fmla="*/ 35 w 1181053"/>
                    <a:gd name="connsiteY10" fmla="*/ 180369 h 1164453"/>
                    <a:gd name="connsiteX11" fmla="*/ 29766 w 1181053"/>
                    <a:gd name="connsiteY11" fmla="*/ 210101 h 1164453"/>
                    <a:gd name="connsiteX12" fmla="*/ 177101 w 1181053"/>
                    <a:gd name="connsiteY12" fmla="*/ 210101 h 1164453"/>
                    <a:gd name="connsiteX13" fmla="*/ 292062 w 1181053"/>
                    <a:gd name="connsiteY13" fmla="*/ 209440 h 1164453"/>
                    <a:gd name="connsiteX14" fmla="*/ 349542 w 1181053"/>
                    <a:gd name="connsiteY14" fmla="*/ 147996 h 1164453"/>
                    <a:gd name="connsiteX15" fmla="*/ 381256 w 1181053"/>
                    <a:gd name="connsiteY15" fmla="*/ 146014 h 1164453"/>
                    <a:gd name="connsiteX16" fmla="*/ 1021467 w 1181053"/>
                    <a:gd name="connsiteY16" fmla="*/ 145353 h 1164453"/>
                    <a:gd name="connsiteX17" fmla="*/ 1054502 w 1181053"/>
                    <a:gd name="connsiteY17" fmla="*/ 177066 h 1164453"/>
                    <a:gd name="connsiteX18" fmla="*/ 1054502 w 1181053"/>
                    <a:gd name="connsiteY18" fmla="*/ 945453 h 1164453"/>
                    <a:gd name="connsiteX19" fmla="*/ 1032699 w 1181053"/>
                    <a:gd name="connsiteY19" fmla="*/ 985755 h 1164453"/>
                    <a:gd name="connsiteX20" fmla="*/ 997022 w 1181053"/>
                    <a:gd name="connsiteY20" fmla="*/ 1102037 h 1164453"/>
                    <a:gd name="connsiteX21" fmla="*/ 1094805 w 1181053"/>
                    <a:gd name="connsiteY21" fmla="*/ 1164142 h 1164453"/>
                    <a:gd name="connsiteX22" fmla="*/ 1178712 w 1181053"/>
                    <a:gd name="connsiteY22" fmla="*/ 1090145 h 1164453"/>
                    <a:gd name="connsiteX23" fmla="*/ 1129160 w 1181053"/>
                    <a:gd name="connsiteY23" fmla="*/ 979148 h 1164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181053" h="1164453">
                      <a:moveTo>
                        <a:pt x="1129160" y="979148"/>
                      </a:moveTo>
                      <a:cubicBezTo>
                        <a:pt x="1110001" y="971220"/>
                        <a:pt x="1108019" y="959988"/>
                        <a:pt x="1108019" y="942810"/>
                      </a:cubicBezTo>
                      <a:cubicBezTo>
                        <a:pt x="1108679" y="663337"/>
                        <a:pt x="1108019" y="383863"/>
                        <a:pt x="1109340" y="104390"/>
                      </a:cubicBezTo>
                      <a:cubicBezTo>
                        <a:pt x="1109340" y="75980"/>
                        <a:pt x="1100751" y="71355"/>
                        <a:pt x="1074984" y="71355"/>
                      </a:cubicBezTo>
                      <a:cubicBezTo>
                        <a:pt x="844402" y="72676"/>
                        <a:pt x="614480" y="72016"/>
                        <a:pt x="383898" y="72016"/>
                      </a:cubicBezTo>
                      <a:cubicBezTo>
                        <a:pt x="372666" y="72016"/>
                        <a:pt x="360774" y="73998"/>
                        <a:pt x="349542" y="69373"/>
                      </a:cubicBezTo>
                      <a:cubicBezTo>
                        <a:pt x="350863" y="46909"/>
                        <a:pt x="352845" y="23785"/>
                        <a:pt x="348221" y="1321"/>
                      </a:cubicBezTo>
                      <a:cubicBezTo>
                        <a:pt x="344917" y="1321"/>
                        <a:pt x="340953" y="1982"/>
                        <a:pt x="337650" y="1982"/>
                      </a:cubicBezTo>
                      <a:cubicBezTo>
                        <a:pt x="235903" y="1321"/>
                        <a:pt x="134156" y="1321"/>
                        <a:pt x="32409" y="0"/>
                      </a:cubicBezTo>
                      <a:cubicBezTo>
                        <a:pt x="9946" y="0"/>
                        <a:pt x="-626" y="5946"/>
                        <a:pt x="35" y="30392"/>
                      </a:cubicBezTo>
                      <a:cubicBezTo>
                        <a:pt x="1357" y="80605"/>
                        <a:pt x="1357" y="130157"/>
                        <a:pt x="35" y="180369"/>
                      </a:cubicBezTo>
                      <a:cubicBezTo>
                        <a:pt x="-626" y="202173"/>
                        <a:pt x="7964" y="210761"/>
                        <a:pt x="29766" y="210101"/>
                      </a:cubicBezTo>
                      <a:cubicBezTo>
                        <a:pt x="78658" y="209440"/>
                        <a:pt x="128210" y="210101"/>
                        <a:pt x="177101" y="210101"/>
                      </a:cubicBezTo>
                      <a:cubicBezTo>
                        <a:pt x="215421" y="210101"/>
                        <a:pt x="253741" y="209440"/>
                        <a:pt x="292062" y="209440"/>
                      </a:cubicBezTo>
                      <a:cubicBezTo>
                        <a:pt x="352845" y="209440"/>
                        <a:pt x="352845" y="209440"/>
                        <a:pt x="349542" y="147996"/>
                      </a:cubicBezTo>
                      <a:cubicBezTo>
                        <a:pt x="360113" y="147335"/>
                        <a:pt x="370684" y="146014"/>
                        <a:pt x="381256" y="146014"/>
                      </a:cubicBezTo>
                      <a:cubicBezTo>
                        <a:pt x="594660" y="146014"/>
                        <a:pt x="808063" y="146674"/>
                        <a:pt x="1021467" y="145353"/>
                      </a:cubicBezTo>
                      <a:cubicBezTo>
                        <a:pt x="1046574" y="145353"/>
                        <a:pt x="1054502" y="150638"/>
                        <a:pt x="1054502" y="177066"/>
                      </a:cubicBezTo>
                      <a:cubicBezTo>
                        <a:pt x="1053181" y="433415"/>
                        <a:pt x="1053842" y="689764"/>
                        <a:pt x="1054502" y="945453"/>
                      </a:cubicBezTo>
                      <a:cubicBezTo>
                        <a:pt x="1054502" y="964613"/>
                        <a:pt x="1049877" y="975184"/>
                        <a:pt x="1032699" y="985755"/>
                      </a:cubicBezTo>
                      <a:cubicBezTo>
                        <a:pt x="995701" y="1008219"/>
                        <a:pt x="982487" y="1057771"/>
                        <a:pt x="997022" y="1102037"/>
                      </a:cubicBezTo>
                      <a:cubicBezTo>
                        <a:pt x="1010897" y="1144322"/>
                        <a:pt x="1047895" y="1167446"/>
                        <a:pt x="1094805" y="1164142"/>
                      </a:cubicBezTo>
                      <a:cubicBezTo>
                        <a:pt x="1137089" y="1161499"/>
                        <a:pt x="1170784" y="1131768"/>
                        <a:pt x="1178712" y="1090145"/>
                      </a:cubicBezTo>
                      <a:cubicBezTo>
                        <a:pt x="1187962" y="1041914"/>
                        <a:pt x="1169463" y="996326"/>
                        <a:pt x="1129160" y="979148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0D2707FD-6A69-CC48-C7AB-044EA46E9318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9293" y="182091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B1AA6AA5-4E10-B00E-E7FD-7927CAE4331E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120766" y="2289790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5F7D1F90-68F1-C2DD-43AF-F1C80B5E377F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801796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60485D72-49ED-DD8B-AA8A-EF82169C4E30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6573" y="3025173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C7A4D6AD-5426-9D49-9510-4750C09AEE72}"/>
                    </a:ext>
                  </a:extLst>
                </p:cNvPr>
                <p:cNvSpPr/>
                <p:nvPr userDrawn="1"/>
              </p:nvSpPr>
              <p:spPr>
                <a:xfrm rot="5400000" flipH="1" flipV="1">
                  <a:off x="1069293" y="483074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2D26586D-D4EA-DF28-3E69-83D03D6EA367}"/>
                  </a:ext>
                </a:extLst>
              </p:cNvPr>
              <p:cNvGrpSpPr/>
              <p:nvPr userDrawn="1"/>
            </p:nvGrpSpPr>
            <p:grpSpPr>
              <a:xfrm>
                <a:off x="4782728" y="2208743"/>
                <a:ext cx="1206268" cy="3147897"/>
                <a:chOff x="4889732" y="2208743"/>
                <a:chExt cx="1206268" cy="3147897"/>
              </a:xfrm>
              <a:grpFill/>
            </p:grpSpPr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8179078E-C818-3AA4-ECF4-CD14C9F06BAC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408235"/>
                  <a:ext cx="1206268" cy="720041"/>
                </a:xfrm>
                <a:custGeom>
                  <a:avLst/>
                  <a:gdLst>
                    <a:gd name="connsiteX0" fmla="*/ 1864067 w 2214270"/>
                    <a:gd name="connsiteY0" fmla="*/ 1293985 h 1321734"/>
                    <a:gd name="connsiteX1" fmla="*/ 1891816 w 2214270"/>
                    <a:gd name="connsiteY1" fmla="*/ 1319752 h 1321734"/>
                    <a:gd name="connsiteX2" fmla="*/ 2041794 w 2214270"/>
                    <a:gd name="connsiteY2" fmla="*/ 1321734 h 1321734"/>
                    <a:gd name="connsiteX3" fmla="*/ 2185825 w 2214270"/>
                    <a:gd name="connsiteY3" fmla="*/ 1321074 h 1321734"/>
                    <a:gd name="connsiteX4" fmla="*/ 2214235 w 2214270"/>
                    <a:gd name="connsiteY4" fmla="*/ 1292663 h 1321734"/>
                    <a:gd name="connsiteX5" fmla="*/ 2214235 w 2214270"/>
                    <a:gd name="connsiteY5" fmla="*/ 1135418 h 1321734"/>
                    <a:gd name="connsiteX6" fmla="*/ 2185825 w 2214270"/>
                    <a:gd name="connsiteY6" fmla="*/ 1107009 h 1321734"/>
                    <a:gd name="connsiteX7" fmla="*/ 2041794 w 2214270"/>
                    <a:gd name="connsiteY7" fmla="*/ 1106348 h 1321734"/>
                    <a:gd name="connsiteX8" fmla="*/ 1908334 w 2214270"/>
                    <a:gd name="connsiteY8" fmla="*/ 1108330 h 1321734"/>
                    <a:gd name="connsiteX9" fmla="*/ 1866049 w 2214270"/>
                    <a:gd name="connsiteY9" fmla="*/ 1150614 h 1321734"/>
                    <a:gd name="connsiteX10" fmla="*/ 1834336 w 2214270"/>
                    <a:gd name="connsiteY10" fmla="*/ 1183649 h 1321734"/>
                    <a:gd name="connsiteX11" fmla="*/ 170710 w 2214270"/>
                    <a:gd name="connsiteY11" fmla="*/ 1183649 h 1321734"/>
                    <a:gd name="connsiteX12" fmla="*/ 139657 w 2214270"/>
                    <a:gd name="connsiteY12" fmla="*/ 1153257 h 1321734"/>
                    <a:gd name="connsiteX13" fmla="*/ 139657 w 2214270"/>
                    <a:gd name="connsiteY13" fmla="*/ 213090 h 1321734"/>
                    <a:gd name="connsiteX14" fmla="*/ 157496 w 2214270"/>
                    <a:gd name="connsiteY14" fmla="*/ 172127 h 1321734"/>
                    <a:gd name="connsiteX15" fmla="*/ 179959 w 2214270"/>
                    <a:gd name="connsiteY15" fmla="*/ 53863 h 1321734"/>
                    <a:gd name="connsiteX16" fmla="*/ 86801 w 2214270"/>
                    <a:gd name="connsiteY16" fmla="*/ 347 h 1321734"/>
                    <a:gd name="connsiteX17" fmla="*/ 3554 w 2214270"/>
                    <a:gd name="connsiteY17" fmla="*/ 71702 h 1321734"/>
                    <a:gd name="connsiteX18" fmla="*/ 44517 w 2214270"/>
                    <a:gd name="connsiteY18" fmla="*/ 181377 h 1321734"/>
                    <a:gd name="connsiteX19" fmla="*/ 66981 w 2214270"/>
                    <a:gd name="connsiteY19" fmla="*/ 223661 h 1321734"/>
                    <a:gd name="connsiteX20" fmla="*/ 66320 w 2214270"/>
                    <a:gd name="connsiteY20" fmla="*/ 1222630 h 1321734"/>
                    <a:gd name="connsiteX21" fmla="*/ 100676 w 2214270"/>
                    <a:gd name="connsiteY21" fmla="*/ 1256325 h 1321734"/>
                    <a:gd name="connsiteX22" fmla="*/ 1825747 w 2214270"/>
                    <a:gd name="connsiteY22" fmla="*/ 1255665 h 1321734"/>
                    <a:gd name="connsiteX23" fmla="*/ 1864067 w 2214270"/>
                    <a:gd name="connsiteY23" fmla="*/ 1293985 h 132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214270" h="1321734">
                      <a:moveTo>
                        <a:pt x="1864067" y="1293985"/>
                      </a:moveTo>
                      <a:cubicBezTo>
                        <a:pt x="1862746" y="1317109"/>
                        <a:pt x="1872656" y="1319752"/>
                        <a:pt x="1891816" y="1319752"/>
                      </a:cubicBezTo>
                      <a:cubicBezTo>
                        <a:pt x="1942029" y="1319752"/>
                        <a:pt x="1991581" y="1316449"/>
                        <a:pt x="2041794" y="1321734"/>
                      </a:cubicBezTo>
                      <a:cubicBezTo>
                        <a:pt x="2090024" y="1321734"/>
                        <a:pt x="2137595" y="1320413"/>
                        <a:pt x="2185825" y="1321074"/>
                      </a:cubicBezTo>
                      <a:cubicBezTo>
                        <a:pt x="2206307" y="1321074"/>
                        <a:pt x="2214235" y="1313145"/>
                        <a:pt x="2214235" y="1292663"/>
                      </a:cubicBezTo>
                      <a:cubicBezTo>
                        <a:pt x="2213574" y="1240469"/>
                        <a:pt x="2213574" y="1187613"/>
                        <a:pt x="2214235" y="1135418"/>
                      </a:cubicBezTo>
                      <a:cubicBezTo>
                        <a:pt x="2214896" y="1114276"/>
                        <a:pt x="2206307" y="1107009"/>
                        <a:pt x="2185825" y="1107009"/>
                      </a:cubicBezTo>
                      <a:cubicBezTo>
                        <a:pt x="2137595" y="1107669"/>
                        <a:pt x="2090024" y="1107009"/>
                        <a:pt x="2041794" y="1106348"/>
                      </a:cubicBezTo>
                      <a:cubicBezTo>
                        <a:pt x="1997527" y="1107009"/>
                        <a:pt x="1952600" y="1107669"/>
                        <a:pt x="1908334" y="1108330"/>
                      </a:cubicBezTo>
                      <a:cubicBezTo>
                        <a:pt x="1865389" y="1108330"/>
                        <a:pt x="1864067" y="1108330"/>
                        <a:pt x="1866049" y="1150614"/>
                      </a:cubicBezTo>
                      <a:cubicBezTo>
                        <a:pt x="1867371" y="1175721"/>
                        <a:pt x="1861425" y="1183649"/>
                        <a:pt x="1834336" y="1183649"/>
                      </a:cubicBezTo>
                      <a:cubicBezTo>
                        <a:pt x="1280014" y="1182988"/>
                        <a:pt x="725692" y="1182988"/>
                        <a:pt x="170710" y="1183649"/>
                      </a:cubicBezTo>
                      <a:cubicBezTo>
                        <a:pt x="146925" y="1183649"/>
                        <a:pt x="139657" y="1178364"/>
                        <a:pt x="139657" y="1153257"/>
                      </a:cubicBezTo>
                      <a:cubicBezTo>
                        <a:pt x="140318" y="840089"/>
                        <a:pt x="140318" y="526259"/>
                        <a:pt x="139657" y="213090"/>
                      </a:cubicBezTo>
                      <a:cubicBezTo>
                        <a:pt x="139657" y="195912"/>
                        <a:pt x="142960" y="184020"/>
                        <a:pt x="157496" y="172127"/>
                      </a:cubicBezTo>
                      <a:cubicBezTo>
                        <a:pt x="189870" y="145699"/>
                        <a:pt x="198459" y="94826"/>
                        <a:pt x="179959" y="53863"/>
                      </a:cubicBezTo>
                      <a:cubicBezTo>
                        <a:pt x="163442" y="17525"/>
                        <a:pt x="128425" y="-2957"/>
                        <a:pt x="86801" y="347"/>
                      </a:cubicBezTo>
                      <a:cubicBezTo>
                        <a:pt x="43856" y="3650"/>
                        <a:pt x="14786" y="28757"/>
                        <a:pt x="3554" y="71702"/>
                      </a:cubicBezTo>
                      <a:cubicBezTo>
                        <a:pt x="-7678" y="114647"/>
                        <a:pt x="8179" y="162217"/>
                        <a:pt x="44517" y="181377"/>
                      </a:cubicBezTo>
                      <a:cubicBezTo>
                        <a:pt x="64338" y="191948"/>
                        <a:pt x="66981" y="204501"/>
                        <a:pt x="66981" y="223661"/>
                      </a:cubicBezTo>
                      <a:cubicBezTo>
                        <a:pt x="66320" y="556651"/>
                        <a:pt x="66981" y="889641"/>
                        <a:pt x="66320" y="1222630"/>
                      </a:cubicBezTo>
                      <a:cubicBezTo>
                        <a:pt x="66320" y="1250379"/>
                        <a:pt x="73588" y="1256325"/>
                        <a:pt x="100676" y="1256325"/>
                      </a:cubicBezTo>
                      <a:cubicBezTo>
                        <a:pt x="675479" y="1255665"/>
                        <a:pt x="1250944" y="1255665"/>
                        <a:pt x="1825747" y="1255665"/>
                      </a:cubicBezTo>
                      <a:cubicBezTo>
                        <a:pt x="1864067" y="1256325"/>
                        <a:pt x="1866049" y="1256325"/>
                        <a:pt x="1864067" y="1293985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23AD0CFB-9BA9-13F2-C3C3-F39106EBFBD0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3803842"/>
                  <a:ext cx="862897" cy="590574"/>
                </a:xfrm>
                <a:custGeom>
                  <a:avLst/>
                  <a:gdLst>
                    <a:gd name="connsiteX0" fmla="*/ 162118 w 1583966"/>
                    <a:gd name="connsiteY0" fmla="*/ 885330 h 1084079"/>
                    <a:gd name="connsiteX1" fmla="*/ 162118 w 1583966"/>
                    <a:gd name="connsiteY1" fmla="*/ 156584 h 1084079"/>
                    <a:gd name="connsiteX2" fmla="*/ 154851 w 1583966"/>
                    <a:gd name="connsiteY2" fmla="*/ 110336 h 1084079"/>
                    <a:gd name="connsiteX3" fmla="*/ 166083 w 1583966"/>
                    <a:gd name="connsiteY3" fmla="*/ 108354 h 1084079"/>
                    <a:gd name="connsiteX4" fmla="*/ 1213282 w 1583966"/>
                    <a:gd name="connsiteY4" fmla="*/ 107693 h 1084079"/>
                    <a:gd name="connsiteX5" fmla="*/ 1235085 w 1583966"/>
                    <a:gd name="connsiteY5" fmla="*/ 130817 h 1084079"/>
                    <a:gd name="connsiteX6" fmla="*/ 1234424 w 1583966"/>
                    <a:gd name="connsiteY6" fmla="*/ 189619 h 1084079"/>
                    <a:gd name="connsiteX7" fmla="*/ 1255566 w 1583966"/>
                    <a:gd name="connsiteY7" fmla="*/ 210761 h 1084079"/>
                    <a:gd name="connsiteX8" fmla="*/ 1410829 w 1583966"/>
                    <a:gd name="connsiteY8" fmla="*/ 211422 h 1084079"/>
                    <a:gd name="connsiteX9" fmla="*/ 1555521 w 1583966"/>
                    <a:gd name="connsiteY9" fmla="*/ 210761 h 1084079"/>
                    <a:gd name="connsiteX10" fmla="*/ 1583931 w 1583966"/>
                    <a:gd name="connsiteY10" fmla="*/ 182351 h 1084079"/>
                    <a:gd name="connsiteX11" fmla="*/ 1583931 w 1583966"/>
                    <a:gd name="connsiteY11" fmla="*/ 29731 h 1084079"/>
                    <a:gd name="connsiteX12" fmla="*/ 1552878 w 1583966"/>
                    <a:gd name="connsiteY12" fmla="*/ 661 h 1084079"/>
                    <a:gd name="connsiteX13" fmla="*/ 1405544 w 1583966"/>
                    <a:gd name="connsiteY13" fmla="*/ 661 h 1084079"/>
                    <a:gd name="connsiteX14" fmla="*/ 1255566 w 1583966"/>
                    <a:gd name="connsiteY14" fmla="*/ 0 h 1084079"/>
                    <a:gd name="connsiteX15" fmla="*/ 1234424 w 1583966"/>
                    <a:gd name="connsiteY15" fmla="*/ 20481 h 1084079"/>
                    <a:gd name="connsiteX16" fmla="*/ 1200729 w 1583966"/>
                    <a:gd name="connsiteY16" fmla="*/ 53516 h 1084079"/>
                    <a:gd name="connsiteX17" fmla="*/ 158815 w 1583966"/>
                    <a:gd name="connsiteY17" fmla="*/ 52855 h 1084079"/>
                    <a:gd name="connsiteX18" fmla="*/ 89442 w 1583966"/>
                    <a:gd name="connsiteY18" fmla="*/ 122228 h 1084079"/>
                    <a:gd name="connsiteX19" fmla="*/ 89442 w 1583966"/>
                    <a:gd name="connsiteY19" fmla="*/ 861544 h 1084079"/>
                    <a:gd name="connsiteX20" fmla="*/ 66318 w 1583966"/>
                    <a:gd name="connsiteY20" fmla="*/ 893918 h 1084079"/>
                    <a:gd name="connsiteX21" fmla="*/ 17427 w 1583966"/>
                    <a:gd name="connsiteY21" fmla="*/ 928935 h 1084079"/>
                    <a:gd name="connsiteX22" fmla="*/ 31301 w 1583966"/>
                    <a:gd name="connsiteY22" fmla="*/ 1061074 h 1084079"/>
                    <a:gd name="connsiteX23" fmla="*/ 155512 w 1583966"/>
                    <a:gd name="connsiteY23" fmla="*/ 1064377 h 1084079"/>
                    <a:gd name="connsiteX24" fmla="*/ 175993 w 1583966"/>
                    <a:gd name="connsiteY24" fmla="*/ 932900 h 1084079"/>
                    <a:gd name="connsiteX25" fmla="*/ 162118 w 1583966"/>
                    <a:gd name="connsiteY25" fmla="*/ 885330 h 1084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583966" h="1084079">
                      <a:moveTo>
                        <a:pt x="162118" y="885330"/>
                      </a:moveTo>
                      <a:cubicBezTo>
                        <a:pt x="162118" y="642194"/>
                        <a:pt x="162118" y="399720"/>
                        <a:pt x="162118" y="156584"/>
                      </a:cubicBezTo>
                      <a:cubicBezTo>
                        <a:pt x="162118" y="141388"/>
                        <a:pt x="163440" y="125532"/>
                        <a:pt x="154851" y="110336"/>
                      </a:cubicBezTo>
                      <a:cubicBezTo>
                        <a:pt x="160797" y="109675"/>
                        <a:pt x="163440" y="108354"/>
                        <a:pt x="166083" y="108354"/>
                      </a:cubicBezTo>
                      <a:cubicBezTo>
                        <a:pt x="514929" y="108354"/>
                        <a:pt x="864436" y="108354"/>
                        <a:pt x="1213282" y="107693"/>
                      </a:cubicBezTo>
                      <a:cubicBezTo>
                        <a:pt x="1231782" y="107693"/>
                        <a:pt x="1235746" y="114960"/>
                        <a:pt x="1235085" y="130817"/>
                      </a:cubicBezTo>
                      <a:cubicBezTo>
                        <a:pt x="1233764" y="150638"/>
                        <a:pt x="1235746" y="170459"/>
                        <a:pt x="1234424" y="189619"/>
                      </a:cubicBezTo>
                      <a:cubicBezTo>
                        <a:pt x="1233103" y="206137"/>
                        <a:pt x="1238388" y="211422"/>
                        <a:pt x="1255566" y="210761"/>
                      </a:cubicBezTo>
                      <a:cubicBezTo>
                        <a:pt x="1307101" y="210101"/>
                        <a:pt x="1359295" y="210761"/>
                        <a:pt x="1410829" y="211422"/>
                      </a:cubicBezTo>
                      <a:cubicBezTo>
                        <a:pt x="1459060" y="211422"/>
                        <a:pt x="1507291" y="210101"/>
                        <a:pt x="1555521" y="210761"/>
                      </a:cubicBezTo>
                      <a:cubicBezTo>
                        <a:pt x="1576003" y="210761"/>
                        <a:pt x="1584592" y="203494"/>
                        <a:pt x="1583931" y="182351"/>
                      </a:cubicBezTo>
                      <a:cubicBezTo>
                        <a:pt x="1583270" y="131478"/>
                        <a:pt x="1582610" y="80605"/>
                        <a:pt x="1583931" y="29731"/>
                      </a:cubicBezTo>
                      <a:cubicBezTo>
                        <a:pt x="1584592" y="6607"/>
                        <a:pt x="1574021" y="661"/>
                        <a:pt x="1552878" y="661"/>
                      </a:cubicBezTo>
                      <a:cubicBezTo>
                        <a:pt x="1503987" y="1321"/>
                        <a:pt x="1454435" y="661"/>
                        <a:pt x="1405544" y="661"/>
                      </a:cubicBezTo>
                      <a:cubicBezTo>
                        <a:pt x="1355331" y="661"/>
                        <a:pt x="1305779" y="661"/>
                        <a:pt x="1255566" y="0"/>
                      </a:cubicBezTo>
                      <a:cubicBezTo>
                        <a:pt x="1239710" y="0"/>
                        <a:pt x="1231121" y="3964"/>
                        <a:pt x="1234424" y="20481"/>
                      </a:cubicBezTo>
                      <a:cubicBezTo>
                        <a:pt x="1240370" y="49552"/>
                        <a:pt x="1225835" y="53516"/>
                        <a:pt x="1200729" y="53516"/>
                      </a:cubicBezTo>
                      <a:cubicBezTo>
                        <a:pt x="853204" y="52855"/>
                        <a:pt x="506340" y="52855"/>
                        <a:pt x="158815" y="52855"/>
                      </a:cubicBezTo>
                      <a:cubicBezTo>
                        <a:pt x="113888" y="52855"/>
                        <a:pt x="89442" y="77301"/>
                        <a:pt x="89442" y="122228"/>
                      </a:cubicBezTo>
                      <a:cubicBezTo>
                        <a:pt x="89442" y="368667"/>
                        <a:pt x="89442" y="615106"/>
                        <a:pt x="89442" y="861544"/>
                      </a:cubicBezTo>
                      <a:cubicBezTo>
                        <a:pt x="89442" y="879383"/>
                        <a:pt x="88121" y="891276"/>
                        <a:pt x="66318" y="893918"/>
                      </a:cubicBezTo>
                      <a:cubicBezTo>
                        <a:pt x="45176" y="896561"/>
                        <a:pt x="29319" y="911096"/>
                        <a:pt x="17427" y="928935"/>
                      </a:cubicBezTo>
                      <a:cubicBezTo>
                        <a:pt x="-10323" y="970559"/>
                        <a:pt x="-4376" y="1029361"/>
                        <a:pt x="31301" y="1061074"/>
                      </a:cubicBezTo>
                      <a:cubicBezTo>
                        <a:pt x="63675" y="1090145"/>
                        <a:pt x="120495" y="1092127"/>
                        <a:pt x="155512" y="1064377"/>
                      </a:cubicBezTo>
                      <a:cubicBezTo>
                        <a:pt x="192510" y="1034646"/>
                        <a:pt x="202421" y="975845"/>
                        <a:pt x="175993" y="932900"/>
                      </a:cubicBezTo>
                      <a:cubicBezTo>
                        <a:pt x="164761" y="919025"/>
                        <a:pt x="162118" y="903168"/>
                        <a:pt x="162118" y="8853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531BCD14-916D-62D5-4579-C127830FE95E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618015"/>
                  <a:ext cx="898091" cy="123739"/>
                </a:xfrm>
                <a:custGeom>
                  <a:avLst/>
                  <a:gdLst>
                    <a:gd name="connsiteX0" fmla="*/ 66839 w 1648569"/>
                    <a:gd name="connsiteY0" fmla="*/ 192784 h 227140"/>
                    <a:gd name="connsiteX1" fmla="*/ 173872 w 1648569"/>
                    <a:gd name="connsiteY1" fmla="*/ 153142 h 227140"/>
                    <a:gd name="connsiteX2" fmla="*/ 215496 w 1648569"/>
                    <a:gd name="connsiteY2" fmla="*/ 130679 h 227140"/>
                    <a:gd name="connsiteX3" fmla="*/ 1265338 w 1648569"/>
                    <a:gd name="connsiteY3" fmla="*/ 130679 h 227140"/>
                    <a:gd name="connsiteX4" fmla="*/ 1283837 w 1648569"/>
                    <a:gd name="connsiteY4" fmla="*/ 130679 h 227140"/>
                    <a:gd name="connsiteX5" fmla="*/ 1299694 w 1648569"/>
                    <a:gd name="connsiteY5" fmla="*/ 146535 h 227140"/>
                    <a:gd name="connsiteX6" fmla="*/ 1299694 w 1648569"/>
                    <a:gd name="connsiteY6" fmla="*/ 165035 h 227140"/>
                    <a:gd name="connsiteX7" fmla="*/ 1362460 w 1648569"/>
                    <a:gd name="connsiteY7" fmla="*/ 226479 h 227140"/>
                    <a:gd name="connsiteX8" fmla="*/ 1474778 w 1648569"/>
                    <a:gd name="connsiteY8" fmla="*/ 227140 h 227140"/>
                    <a:gd name="connsiteX9" fmla="*/ 1618809 w 1648569"/>
                    <a:gd name="connsiteY9" fmla="*/ 226479 h 227140"/>
                    <a:gd name="connsiteX10" fmla="*/ 1648540 w 1648569"/>
                    <a:gd name="connsiteY10" fmla="*/ 196748 h 227140"/>
                    <a:gd name="connsiteX11" fmla="*/ 1648540 w 1648569"/>
                    <a:gd name="connsiteY11" fmla="*/ 47431 h 227140"/>
                    <a:gd name="connsiteX12" fmla="*/ 1616827 w 1648569"/>
                    <a:gd name="connsiteY12" fmla="*/ 17040 h 227140"/>
                    <a:gd name="connsiteX13" fmla="*/ 1475438 w 1648569"/>
                    <a:gd name="connsiteY13" fmla="*/ 16379 h 227140"/>
                    <a:gd name="connsiteX14" fmla="*/ 1320175 w 1648569"/>
                    <a:gd name="connsiteY14" fmla="*/ 17040 h 227140"/>
                    <a:gd name="connsiteX15" fmla="*/ 1300355 w 1648569"/>
                    <a:gd name="connsiteY15" fmla="*/ 30253 h 227140"/>
                    <a:gd name="connsiteX16" fmla="*/ 1267980 w 1648569"/>
                    <a:gd name="connsiteY16" fmla="*/ 59324 h 227140"/>
                    <a:gd name="connsiteX17" fmla="*/ 212853 w 1648569"/>
                    <a:gd name="connsiteY17" fmla="*/ 59324 h 227140"/>
                    <a:gd name="connsiteX18" fmla="*/ 169908 w 1648569"/>
                    <a:gd name="connsiteY18" fmla="*/ 36860 h 227140"/>
                    <a:gd name="connsiteX19" fmla="*/ 62215 w 1648569"/>
                    <a:gd name="connsiteY19" fmla="*/ 5808 h 227140"/>
                    <a:gd name="connsiteX20" fmla="*/ 109 w 1648569"/>
                    <a:gd name="connsiteY20" fmla="*/ 102269 h 227140"/>
                    <a:gd name="connsiteX21" fmla="*/ 66839 w 1648569"/>
                    <a:gd name="connsiteY21" fmla="*/ 192784 h 22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648569" h="227140">
                      <a:moveTo>
                        <a:pt x="66839" y="192784"/>
                      </a:moveTo>
                      <a:cubicBezTo>
                        <a:pt x="109785" y="204676"/>
                        <a:pt x="154712" y="190141"/>
                        <a:pt x="173872" y="153142"/>
                      </a:cubicBezTo>
                      <a:cubicBezTo>
                        <a:pt x="184443" y="133982"/>
                        <a:pt x="196335" y="130679"/>
                        <a:pt x="215496" y="130679"/>
                      </a:cubicBezTo>
                      <a:cubicBezTo>
                        <a:pt x="565663" y="131339"/>
                        <a:pt x="915170" y="130679"/>
                        <a:pt x="1265338" y="130679"/>
                      </a:cubicBezTo>
                      <a:cubicBezTo>
                        <a:pt x="1271284" y="130679"/>
                        <a:pt x="1277891" y="131339"/>
                        <a:pt x="1283837" y="130679"/>
                      </a:cubicBezTo>
                      <a:cubicBezTo>
                        <a:pt x="1295069" y="130018"/>
                        <a:pt x="1300355" y="134643"/>
                        <a:pt x="1299694" y="146535"/>
                      </a:cubicBezTo>
                      <a:cubicBezTo>
                        <a:pt x="1299033" y="152482"/>
                        <a:pt x="1299694" y="159089"/>
                        <a:pt x="1299694" y="165035"/>
                      </a:cubicBezTo>
                      <a:cubicBezTo>
                        <a:pt x="1299694" y="226479"/>
                        <a:pt x="1299694" y="226479"/>
                        <a:pt x="1362460" y="226479"/>
                      </a:cubicBezTo>
                      <a:cubicBezTo>
                        <a:pt x="1400119" y="226479"/>
                        <a:pt x="1437118" y="227140"/>
                        <a:pt x="1474778" y="227140"/>
                      </a:cubicBezTo>
                      <a:cubicBezTo>
                        <a:pt x="1523008" y="226479"/>
                        <a:pt x="1571239" y="225819"/>
                        <a:pt x="1618809" y="226479"/>
                      </a:cubicBezTo>
                      <a:cubicBezTo>
                        <a:pt x="1641272" y="227140"/>
                        <a:pt x="1648540" y="217890"/>
                        <a:pt x="1648540" y="196748"/>
                      </a:cubicBezTo>
                      <a:cubicBezTo>
                        <a:pt x="1647879" y="147196"/>
                        <a:pt x="1647219" y="96983"/>
                        <a:pt x="1648540" y="47431"/>
                      </a:cubicBezTo>
                      <a:cubicBezTo>
                        <a:pt x="1649201" y="22986"/>
                        <a:pt x="1638630" y="17040"/>
                        <a:pt x="1616827" y="17040"/>
                      </a:cubicBezTo>
                      <a:cubicBezTo>
                        <a:pt x="1569918" y="17700"/>
                        <a:pt x="1522348" y="16379"/>
                        <a:pt x="1475438" y="16379"/>
                      </a:cubicBezTo>
                      <a:cubicBezTo>
                        <a:pt x="1423904" y="16379"/>
                        <a:pt x="1371709" y="17040"/>
                        <a:pt x="1320175" y="17040"/>
                      </a:cubicBezTo>
                      <a:cubicBezTo>
                        <a:pt x="1310926" y="17040"/>
                        <a:pt x="1297712" y="13736"/>
                        <a:pt x="1300355" y="30253"/>
                      </a:cubicBezTo>
                      <a:cubicBezTo>
                        <a:pt x="1304979" y="58002"/>
                        <a:pt x="1289123" y="59324"/>
                        <a:pt x="1267980" y="59324"/>
                      </a:cubicBezTo>
                      <a:cubicBezTo>
                        <a:pt x="916492" y="58663"/>
                        <a:pt x="564342" y="58663"/>
                        <a:pt x="212853" y="59324"/>
                      </a:cubicBezTo>
                      <a:cubicBezTo>
                        <a:pt x="193032" y="59324"/>
                        <a:pt x="181140" y="54699"/>
                        <a:pt x="169908" y="36860"/>
                      </a:cubicBezTo>
                      <a:cubicBezTo>
                        <a:pt x="148105" y="3165"/>
                        <a:pt x="102517" y="-8067"/>
                        <a:pt x="62215" y="5808"/>
                      </a:cubicBezTo>
                      <a:cubicBezTo>
                        <a:pt x="23234" y="19022"/>
                        <a:pt x="-1873" y="57342"/>
                        <a:pt x="109" y="102269"/>
                      </a:cubicBezTo>
                      <a:cubicBezTo>
                        <a:pt x="1431" y="146535"/>
                        <a:pt x="28519" y="182213"/>
                        <a:pt x="66839" y="19278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4739AC5C-7E7F-3971-71AF-E830ADEADA46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220874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90BD5EB4-6E3C-9E5C-24EF-1817FC5C49F9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671618" y="4826701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2909BF6E-CA41-4163-BD3D-65B3B0AB0D65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871004" y="4236381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A97960AD-5FB8-9B29-69FC-A7A5D02A08A2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341909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C963CFF6-E42A-23AE-0AC0-9898B6B39705}"/>
                </a:ext>
              </a:extLst>
            </p:cNvPr>
            <p:cNvSpPr/>
            <p:nvPr/>
          </p:nvSpPr>
          <p:spPr>
            <a:xfrm>
              <a:off x="962956" y="2350941"/>
              <a:ext cx="2257466" cy="2151366"/>
            </a:xfrm>
            <a:prstGeom prst="roundRect">
              <a:avLst/>
            </a:prstGeom>
            <a:solidFill>
              <a:schemeClr val="bg1">
                <a:alpha val="9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BCC9BF8-7860-1565-D746-4A1085B4B55D}"/>
              </a:ext>
            </a:extLst>
          </p:cNvPr>
          <p:cNvSpPr txBox="1"/>
          <p:nvPr/>
        </p:nvSpPr>
        <p:spPr>
          <a:xfrm>
            <a:off x="1190457" y="3102534"/>
            <a:ext cx="158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ATM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D520B-1C8F-1942-50E5-859D53C354DB}"/>
              </a:ext>
            </a:extLst>
          </p:cNvPr>
          <p:cNvSpPr txBox="1"/>
          <p:nvPr/>
        </p:nvSpPr>
        <p:spPr>
          <a:xfrm>
            <a:off x="5243947" y="3068971"/>
            <a:ext cx="158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AUTH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EC0A09F-FE19-ABCB-7EB2-38BEEE30F32F}"/>
              </a:ext>
            </a:extLst>
          </p:cNvPr>
          <p:cNvGrpSpPr/>
          <p:nvPr/>
        </p:nvGrpSpPr>
        <p:grpSpPr>
          <a:xfrm>
            <a:off x="159264" y="127505"/>
            <a:ext cx="5595548" cy="958096"/>
            <a:chOff x="5800477" y="3669744"/>
            <a:chExt cx="5595548" cy="95809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5859F7B-2CC8-82EE-8546-4C825658BB77}"/>
                </a:ext>
              </a:extLst>
            </p:cNvPr>
            <p:cNvSpPr txBox="1"/>
            <p:nvPr/>
          </p:nvSpPr>
          <p:spPr>
            <a:xfrm>
              <a:off x="6967237" y="4087237"/>
              <a:ext cx="44287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dirty="0">
                  <a:solidFill>
                    <a:schemeClr val="accent3">
                      <a:lumMod val="75000"/>
                    </a:schemeClr>
                  </a:solidFill>
                  <a:cs typeface="Arial"/>
                </a:rPr>
                <a:t>Code snippets of the implemented modules.</a:t>
              </a:r>
              <a:endParaRPr lang="en-US" altLang="ko-KR" sz="1200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9AAC7B1-99AA-C880-0B54-9DAFEBC82AB1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3">
                      <a:lumMod val="5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accent3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850A95-61CC-9F1A-D341-BA06E63B394A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B7B5A67-16BA-4630-E8B5-1B7C8650A511}"/>
              </a:ext>
            </a:extLst>
          </p:cNvPr>
          <p:cNvSpPr txBox="1"/>
          <p:nvPr/>
        </p:nvSpPr>
        <p:spPr>
          <a:xfrm>
            <a:off x="-4236966" y="241477"/>
            <a:ext cx="12192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+mj-lt"/>
                <a:cs typeface="Arial"/>
              </a:rPr>
              <a:t>Modules</a:t>
            </a:r>
            <a:endParaRPr lang="en-US" altLang="ko-KR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50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00ABDC1-E7DC-3A48-FA4A-50F2F84CF883}"/>
              </a:ext>
            </a:extLst>
          </p:cNvPr>
          <p:cNvGrpSpPr/>
          <p:nvPr/>
        </p:nvGrpSpPr>
        <p:grpSpPr>
          <a:xfrm>
            <a:off x="78579" y="1177405"/>
            <a:ext cx="4030770" cy="4478656"/>
            <a:chOff x="159265" y="1189672"/>
            <a:chExt cx="4030770" cy="447865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489FE3-2636-E105-E235-3A7ACCE0619C}"/>
                </a:ext>
              </a:extLst>
            </p:cNvPr>
            <p:cNvGrpSpPr/>
            <p:nvPr/>
          </p:nvGrpSpPr>
          <p:grpSpPr>
            <a:xfrm>
              <a:off x="159265" y="1189672"/>
              <a:ext cx="4030770" cy="4478656"/>
              <a:chOff x="548226" y="342079"/>
              <a:chExt cx="5440770" cy="6257605"/>
            </a:xfrm>
            <a:solidFill>
              <a:srgbClr val="0AA6ED"/>
            </a:solidFill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F3329EA-34CD-559A-2A69-D8C07FEFFD40}"/>
                  </a:ext>
                </a:extLst>
              </p:cNvPr>
              <p:cNvSpPr/>
              <p:nvPr userDrawn="1"/>
            </p:nvSpPr>
            <p:spPr>
              <a:xfrm>
                <a:off x="1417714" y="1769386"/>
                <a:ext cx="3472774" cy="3472774"/>
              </a:xfrm>
              <a:prstGeom prst="roundRect">
                <a:avLst>
                  <a:gd name="adj" fmla="val 51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A754B70-4928-C0CD-6C18-5DCD09409BFA}"/>
                  </a:ext>
                </a:extLst>
              </p:cNvPr>
              <p:cNvGrpSpPr/>
              <p:nvPr userDrawn="1"/>
            </p:nvGrpSpPr>
            <p:grpSpPr>
              <a:xfrm>
                <a:off x="1266074" y="342079"/>
                <a:ext cx="3753546" cy="1535752"/>
                <a:chOff x="1373078" y="342079"/>
                <a:chExt cx="3753546" cy="1535752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E58FD51D-4218-BFC1-6BDA-5AD273DECDED}"/>
                    </a:ext>
                  </a:extLst>
                </p:cNvPr>
                <p:cNvSpPr/>
                <p:nvPr/>
              </p:nvSpPr>
              <p:spPr>
                <a:xfrm flipH="1">
                  <a:off x="1945338" y="395212"/>
                  <a:ext cx="546385" cy="1482619"/>
                </a:xfrm>
                <a:custGeom>
                  <a:avLst/>
                  <a:gdLst>
                    <a:gd name="connsiteX0" fmla="*/ 172666 w 1002965"/>
                    <a:gd name="connsiteY0" fmla="*/ 2721517 h 2721551"/>
                    <a:gd name="connsiteX1" fmla="*/ 216272 w 1002965"/>
                    <a:gd name="connsiteY1" fmla="*/ 2678572 h 2721551"/>
                    <a:gd name="connsiteX2" fmla="*/ 210986 w 1002965"/>
                    <a:gd name="connsiteY2" fmla="*/ 2373992 h 2721551"/>
                    <a:gd name="connsiteX3" fmla="*/ 201076 w 1002965"/>
                    <a:gd name="connsiteY3" fmla="*/ 2371349 h 2721551"/>
                    <a:gd name="connsiteX4" fmla="*/ 163416 w 1002965"/>
                    <a:gd name="connsiteY4" fmla="*/ 2332368 h 2721551"/>
                    <a:gd name="connsiteX5" fmla="*/ 163416 w 1002965"/>
                    <a:gd name="connsiteY5" fmla="*/ 711687 h 2721551"/>
                    <a:gd name="connsiteX6" fmla="*/ 199754 w 1002965"/>
                    <a:gd name="connsiteY6" fmla="*/ 674027 h 2721551"/>
                    <a:gd name="connsiteX7" fmla="*/ 909339 w 1002965"/>
                    <a:gd name="connsiteY7" fmla="*/ 674688 h 2721551"/>
                    <a:gd name="connsiteX8" fmla="*/ 943035 w 1002965"/>
                    <a:gd name="connsiteY8" fmla="*/ 639671 h 2721551"/>
                    <a:gd name="connsiteX9" fmla="*/ 941053 w 1002965"/>
                    <a:gd name="connsiteY9" fmla="*/ 222113 h 2721551"/>
                    <a:gd name="connsiteX10" fmla="*/ 964177 w 1002965"/>
                    <a:gd name="connsiteY10" fmla="*/ 176525 h 2721551"/>
                    <a:gd name="connsiteX11" fmla="*/ 995229 w 1002965"/>
                    <a:gd name="connsiteY11" fmla="*/ 58921 h 2721551"/>
                    <a:gd name="connsiteX12" fmla="*/ 894804 w 1002965"/>
                    <a:gd name="connsiteY12" fmla="*/ 780 h 2721551"/>
                    <a:gd name="connsiteX13" fmla="*/ 813538 w 1002965"/>
                    <a:gd name="connsiteY13" fmla="*/ 80724 h 2721551"/>
                    <a:gd name="connsiteX14" fmla="*/ 867055 w 1002965"/>
                    <a:gd name="connsiteY14" fmla="*/ 187096 h 2721551"/>
                    <a:gd name="connsiteX15" fmla="*/ 886876 w 1002965"/>
                    <a:gd name="connsiteY15" fmla="*/ 218809 h 2721551"/>
                    <a:gd name="connsiteX16" fmla="*/ 886876 w 1002965"/>
                    <a:gd name="connsiteY16" fmla="*/ 590780 h 2721551"/>
                    <a:gd name="connsiteX17" fmla="*/ 857144 w 1002965"/>
                    <a:gd name="connsiteY17" fmla="*/ 619850 h 2721551"/>
                    <a:gd name="connsiteX18" fmla="*/ 123114 w 1002965"/>
                    <a:gd name="connsiteY18" fmla="*/ 617208 h 2721551"/>
                    <a:gd name="connsiteX19" fmla="*/ 88758 w 1002965"/>
                    <a:gd name="connsiteY19" fmla="*/ 650242 h 2721551"/>
                    <a:gd name="connsiteX20" fmla="*/ 89418 w 1002965"/>
                    <a:gd name="connsiteY20" fmla="*/ 2329726 h 2721551"/>
                    <a:gd name="connsiteX21" fmla="*/ 89418 w 1002965"/>
                    <a:gd name="connsiteY21" fmla="*/ 2353511 h 2721551"/>
                    <a:gd name="connsiteX22" fmla="*/ 72240 w 1002965"/>
                    <a:gd name="connsiteY22" fmla="*/ 2370689 h 2721551"/>
                    <a:gd name="connsiteX23" fmla="*/ 5510 w 1002965"/>
                    <a:gd name="connsiteY23" fmla="*/ 2372671 h 2721551"/>
                    <a:gd name="connsiteX24" fmla="*/ 6171 w 1002965"/>
                    <a:gd name="connsiteY24" fmla="*/ 2388527 h 2721551"/>
                    <a:gd name="connsiteX25" fmla="*/ 225 w 1002965"/>
                    <a:gd name="connsiteY25" fmla="*/ 2687822 h 2721551"/>
                    <a:gd name="connsiteX26" fmla="*/ 34581 w 1002965"/>
                    <a:gd name="connsiteY26" fmla="*/ 2721517 h 2721551"/>
                    <a:gd name="connsiteX27" fmla="*/ 172666 w 1002965"/>
                    <a:gd name="connsiteY27" fmla="*/ 2721517 h 2721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02965" h="2721551">
                      <a:moveTo>
                        <a:pt x="172666" y="2721517"/>
                      </a:moveTo>
                      <a:cubicBezTo>
                        <a:pt x="215611" y="2721517"/>
                        <a:pt x="215611" y="2720856"/>
                        <a:pt x="216272" y="2678572"/>
                      </a:cubicBezTo>
                      <a:cubicBezTo>
                        <a:pt x="217593" y="2576825"/>
                        <a:pt x="205040" y="2475739"/>
                        <a:pt x="210986" y="2373992"/>
                      </a:cubicBezTo>
                      <a:cubicBezTo>
                        <a:pt x="207683" y="2373331"/>
                        <a:pt x="204379" y="2371349"/>
                        <a:pt x="201076" y="2371349"/>
                      </a:cubicBezTo>
                      <a:cubicBezTo>
                        <a:pt x="163416" y="2368707"/>
                        <a:pt x="163416" y="2369367"/>
                        <a:pt x="163416" y="2332368"/>
                      </a:cubicBezTo>
                      <a:cubicBezTo>
                        <a:pt x="163416" y="1791921"/>
                        <a:pt x="163416" y="1252134"/>
                        <a:pt x="163416" y="711687"/>
                      </a:cubicBezTo>
                      <a:cubicBezTo>
                        <a:pt x="163416" y="669402"/>
                        <a:pt x="157470" y="674027"/>
                        <a:pt x="199754" y="674027"/>
                      </a:cubicBezTo>
                      <a:cubicBezTo>
                        <a:pt x="436282" y="674027"/>
                        <a:pt x="672811" y="674688"/>
                        <a:pt x="909339" y="674688"/>
                      </a:cubicBezTo>
                      <a:cubicBezTo>
                        <a:pt x="943695" y="674688"/>
                        <a:pt x="943695" y="674688"/>
                        <a:pt x="943035" y="639671"/>
                      </a:cubicBezTo>
                      <a:cubicBezTo>
                        <a:pt x="942374" y="500265"/>
                        <a:pt x="942374" y="360858"/>
                        <a:pt x="941053" y="222113"/>
                      </a:cubicBezTo>
                      <a:cubicBezTo>
                        <a:pt x="941053" y="201631"/>
                        <a:pt x="945017" y="188417"/>
                        <a:pt x="964177" y="176525"/>
                      </a:cubicBezTo>
                      <a:cubicBezTo>
                        <a:pt x="1000515" y="153401"/>
                        <a:pt x="1012407" y="102527"/>
                        <a:pt x="995229" y="58921"/>
                      </a:cubicBezTo>
                      <a:cubicBezTo>
                        <a:pt x="979373" y="17298"/>
                        <a:pt x="941713" y="-4505"/>
                        <a:pt x="894804" y="780"/>
                      </a:cubicBezTo>
                      <a:cubicBezTo>
                        <a:pt x="851859" y="5405"/>
                        <a:pt x="822128" y="34476"/>
                        <a:pt x="813538" y="80724"/>
                      </a:cubicBezTo>
                      <a:cubicBezTo>
                        <a:pt x="805610" y="125651"/>
                        <a:pt x="826752" y="169918"/>
                        <a:pt x="867055" y="187096"/>
                      </a:cubicBezTo>
                      <a:cubicBezTo>
                        <a:pt x="883572" y="193703"/>
                        <a:pt x="886876" y="202292"/>
                        <a:pt x="886876" y="218809"/>
                      </a:cubicBezTo>
                      <a:cubicBezTo>
                        <a:pt x="886215" y="343020"/>
                        <a:pt x="885554" y="467230"/>
                        <a:pt x="886876" y="590780"/>
                      </a:cubicBezTo>
                      <a:cubicBezTo>
                        <a:pt x="886876" y="615226"/>
                        <a:pt x="880269" y="620511"/>
                        <a:pt x="857144" y="619850"/>
                      </a:cubicBezTo>
                      <a:cubicBezTo>
                        <a:pt x="612688" y="618529"/>
                        <a:pt x="368231" y="619190"/>
                        <a:pt x="123114" y="617208"/>
                      </a:cubicBezTo>
                      <a:cubicBezTo>
                        <a:pt x="97347" y="617208"/>
                        <a:pt x="88758" y="621832"/>
                        <a:pt x="88758" y="650242"/>
                      </a:cubicBezTo>
                      <a:cubicBezTo>
                        <a:pt x="90079" y="1209850"/>
                        <a:pt x="89418" y="1770118"/>
                        <a:pt x="89418" y="2329726"/>
                      </a:cubicBezTo>
                      <a:cubicBezTo>
                        <a:pt x="89418" y="2337654"/>
                        <a:pt x="88758" y="2345582"/>
                        <a:pt x="89418" y="2353511"/>
                      </a:cubicBezTo>
                      <a:cubicBezTo>
                        <a:pt x="90079" y="2366064"/>
                        <a:pt x="85454" y="2370689"/>
                        <a:pt x="72240" y="2370689"/>
                      </a:cubicBezTo>
                      <a:cubicBezTo>
                        <a:pt x="49777" y="2370689"/>
                        <a:pt x="27974" y="2367385"/>
                        <a:pt x="5510" y="2372671"/>
                      </a:cubicBezTo>
                      <a:cubicBezTo>
                        <a:pt x="5510" y="2377956"/>
                        <a:pt x="6171" y="2383242"/>
                        <a:pt x="6171" y="2388527"/>
                      </a:cubicBezTo>
                      <a:cubicBezTo>
                        <a:pt x="10135" y="2488292"/>
                        <a:pt x="-1757" y="2588057"/>
                        <a:pt x="225" y="2687822"/>
                      </a:cubicBezTo>
                      <a:cubicBezTo>
                        <a:pt x="885" y="2713589"/>
                        <a:pt x="8814" y="2722178"/>
                        <a:pt x="34581" y="2721517"/>
                      </a:cubicBezTo>
                      <a:cubicBezTo>
                        <a:pt x="81490" y="2720195"/>
                        <a:pt x="127078" y="2721517"/>
                        <a:pt x="172666" y="272151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210209F2-42F1-1A55-D6B2-E2791CFE6E0D}"/>
                    </a:ext>
                  </a:extLst>
                </p:cNvPr>
                <p:cNvSpPr/>
                <p:nvPr/>
              </p:nvSpPr>
              <p:spPr>
                <a:xfrm flipH="1">
                  <a:off x="2788787" y="342079"/>
                  <a:ext cx="130800" cy="1535752"/>
                </a:xfrm>
                <a:custGeom>
                  <a:avLst/>
                  <a:gdLst>
                    <a:gd name="connsiteX0" fmla="*/ 208346 w 240102"/>
                    <a:gd name="connsiteY0" fmla="*/ 2818424 h 2819084"/>
                    <a:gd name="connsiteX1" fmla="*/ 240059 w 240102"/>
                    <a:gd name="connsiteY1" fmla="*/ 2785390 h 2819084"/>
                    <a:gd name="connsiteX2" fmla="*/ 240059 w 240102"/>
                    <a:gd name="connsiteY2" fmla="*/ 2641358 h 2819084"/>
                    <a:gd name="connsiteX3" fmla="*/ 240059 w 240102"/>
                    <a:gd name="connsiteY3" fmla="*/ 2518470 h 2819084"/>
                    <a:gd name="connsiteX4" fmla="*/ 189846 w 240102"/>
                    <a:gd name="connsiteY4" fmla="*/ 2468917 h 2819084"/>
                    <a:gd name="connsiteX5" fmla="*/ 156151 w 240102"/>
                    <a:gd name="connsiteY5" fmla="*/ 2435222 h 2819084"/>
                    <a:gd name="connsiteX6" fmla="*/ 156812 w 240102"/>
                    <a:gd name="connsiteY6" fmla="*/ 215291 h 2819084"/>
                    <a:gd name="connsiteX7" fmla="*/ 173990 w 240102"/>
                    <a:gd name="connsiteY7" fmla="*/ 153186 h 2819084"/>
                    <a:gd name="connsiteX8" fmla="*/ 141616 w 240102"/>
                    <a:gd name="connsiteY8" fmla="*/ 11137 h 2819084"/>
                    <a:gd name="connsiteX9" fmla="*/ 8816 w 240102"/>
                    <a:gd name="connsiteY9" fmla="*/ 56725 h 2819084"/>
                    <a:gd name="connsiteX10" fmla="*/ 68940 w 240102"/>
                    <a:gd name="connsiteY10" fmla="*/ 192167 h 2819084"/>
                    <a:gd name="connsiteX11" fmla="*/ 84135 w 240102"/>
                    <a:gd name="connsiteY11" fmla="*/ 222559 h 2819084"/>
                    <a:gd name="connsiteX12" fmla="*/ 84796 w 240102"/>
                    <a:gd name="connsiteY12" fmla="*/ 2437204 h 2819084"/>
                    <a:gd name="connsiteX13" fmla="*/ 53743 w 240102"/>
                    <a:gd name="connsiteY13" fmla="*/ 2467596 h 2819084"/>
                    <a:gd name="connsiteX14" fmla="*/ 29958 w 240102"/>
                    <a:gd name="connsiteY14" fmla="*/ 2491381 h 2819084"/>
                    <a:gd name="connsiteX15" fmla="*/ 30619 w 240102"/>
                    <a:gd name="connsiteY15" fmla="*/ 2641358 h 2819084"/>
                    <a:gd name="connsiteX16" fmla="*/ 30619 w 240102"/>
                    <a:gd name="connsiteY16" fmla="*/ 2788032 h 2819084"/>
                    <a:gd name="connsiteX17" fmla="*/ 61672 w 240102"/>
                    <a:gd name="connsiteY17" fmla="*/ 2819085 h 2819084"/>
                    <a:gd name="connsiteX18" fmla="*/ 208346 w 240102"/>
                    <a:gd name="connsiteY18" fmla="*/ 2818424 h 2819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0102" h="2819084">
                      <a:moveTo>
                        <a:pt x="208346" y="2818424"/>
                      </a:moveTo>
                      <a:cubicBezTo>
                        <a:pt x="234113" y="2819085"/>
                        <a:pt x="240720" y="2808514"/>
                        <a:pt x="240059" y="2785390"/>
                      </a:cubicBezTo>
                      <a:cubicBezTo>
                        <a:pt x="238737" y="2737159"/>
                        <a:pt x="240059" y="2689589"/>
                        <a:pt x="240059" y="2641358"/>
                      </a:cubicBezTo>
                      <a:cubicBezTo>
                        <a:pt x="240059" y="2600395"/>
                        <a:pt x="240059" y="2559432"/>
                        <a:pt x="240059" y="2518470"/>
                      </a:cubicBezTo>
                      <a:cubicBezTo>
                        <a:pt x="240059" y="2468257"/>
                        <a:pt x="240059" y="2466275"/>
                        <a:pt x="189846" y="2468917"/>
                      </a:cubicBezTo>
                      <a:cubicBezTo>
                        <a:pt x="162758" y="2470239"/>
                        <a:pt x="156151" y="2462971"/>
                        <a:pt x="156151" y="2435222"/>
                      </a:cubicBezTo>
                      <a:cubicBezTo>
                        <a:pt x="156812" y="1695245"/>
                        <a:pt x="156812" y="955268"/>
                        <a:pt x="156812" y="215291"/>
                      </a:cubicBezTo>
                      <a:cubicBezTo>
                        <a:pt x="156812" y="192828"/>
                        <a:pt x="159454" y="173668"/>
                        <a:pt x="173990" y="153186"/>
                      </a:cubicBezTo>
                      <a:cubicBezTo>
                        <a:pt x="207685" y="106277"/>
                        <a:pt x="189185" y="35583"/>
                        <a:pt x="141616" y="11137"/>
                      </a:cubicBezTo>
                      <a:cubicBezTo>
                        <a:pt x="90742" y="-14630"/>
                        <a:pt x="29958" y="5851"/>
                        <a:pt x="8816" y="56725"/>
                      </a:cubicBezTo>
                      <a:cubicBezTo>
                        <a:pt x="-14969" y="113544"/>
                        <a:pt x="10798" y="174989"/>
                        <a:pt x="68940" y="192167"/>
                      </a:cubicBezTo>
                      <a:cubicBezTo>
                        <a:pt x="89421" y="198113"/>
                        <a:pt x="84135" y="210666"/>
                        <a:pt x="84135" y="222559"/>
                      </a:cubicBezTo>
                      <a:cubicBezTo>
                        <a:pt x="84135" y="960554"/>
                        <a:pt x="84135" y="1698549"/>
                        <a:pt x="84796" y="2437204"/>
                      </a:cubicBezTo>
                      <a:cubicBezTo>
                        <a:pt x="84796" y="2461650"/>
                        <a:pt x="78189" y="2471560"/>
                        <a:pt x="53743" y="2467596"/>
                      </a:cubicBezTo>
                      <a:cubicBezTo>
                        <a:pt x="35244" y="2464953"/>
                        <a:pt x="29298" y="2472221"/>
                        <a:pt x="29958" y="2491381"/>
                      </a:cubicBezTo>
                      <a:cubicBezTo>
                        <a:pt x="31280" y="2541594"/>
                        <a:pt x="30619" y="2591146"/>
                        <a:pt x="30619" y="2641358"/>
                      </a:cubicBezTo>
                      <a:cubicBezTo>
                        <a:pt x="30619" y="2690250"/>
                        <a:pt x="31940" y="2739141"/>
                        <a:pt x="30619" y="2788032"/>
                      </a:cubicBezTo>
                      <a:cubicBezTo>
                        <a:pt x="29958" y="2811817"/>
                        <a:pt x="39208" y="2819085"/>
                        <a:pt x="61672" y="2819085"/>
                      </a:cubicBezTo>
                      <a:cubicBezTo>
                        <a:pt x="110563" y="2817103"/>
                        <a:pt x="159454" y="2817103"/>
                        <a:pt x="208346" y="281842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95FDAD0-9A01-AE5D-CFBB-159F60B77AE7}"/>
                    </a:ext>
                  </a:extLst>
                </p:cNvPr>
                <p:cNvSpPr/>
                <p:nvPr/>
              </p:nvSpPr>
              <p:spPr>
                <a:xfrm flipH="1">
                  <a:off x="1373078" y="1091819"/>
                  <a:ext cx="733965" cy="786012"/>
                </a:xfrm>
                <a:custGeom>
                  <a:avLst/>
                  <a:gdLst>
                    <a:gd name="connsiteX0" fmla="*/ 136802 w 1347294"/>
                    <a:gd name="connsiteY0" fmla="*/ 78466 h 1442833"/>
                    <a:gd name="connsiteX1" fmla="*/ 138123 w 1347294"/>
                    <a:gd name="connsiteY1" fmla="*/ 512542 h 1442833"/>
                    <a:gd name="connsiteX2" fmla="*/ 138784 w 1347294"/>
                    <a:gd name="connsiteY2" fmla="*/ 1066864 h 1442833"/>
                    <a:gd name="connsiteX3" fmla="*/ 113677 w 1347294"/>
                    <a:gd name="connsiteY3" fmla="*/ 1092631 h 1442833"/>
                    <a:gd name="connsiteX4" fmla="*/ 25145 w 1347294"/>
                    <a:gd name="connsiteY4" fmla="*/ 1091970 h 1442833"/>
                    <a:gd name="connsiteX5" fmla="*/ 38 w 1347294"/>
                    <a:gd name="connsiteY5" fmla="*/ 1115094 h 1442833"/>
                    <a:gd name="connsiteX6" fmla="*/ 699 w 1347294"/>
                    <a:gd name="connsiteY6" fmla="*/ 1265072 h 1442833"/>
                    <a:gd name="connsiteX7" fmla="*/ 699 w 1347294"/>
                    <a:gd name="connsiteY7" fmla="*/ 1414389 h 1442833"/>
                    <a:gd name="connsiteX8" fmla="*/ 29109 w 1347294"/>
                    <a:gd name="connsiteY8" fmla="*/ 1442799 h 1442833"/>
                    <a:gd name="connsiteX9" fmla="*/ 181068 w 1347294"/>
                    <a:gd name="connsiteY9" fmla="*/ 1442799 h 1442833"/>
                    <a:gd name="connsiteX10" fmla="*/ 210139 w 1347294"/>
                    <a:gd name="connsiteY10" fmla="*/ 1412407 h 1442833"/>
                    <a:gd name="connsiteX11" fmla="*/ 210139 w 1347294"/>
                    <a:gd name="connsiteY11" fmla="*/ 1265733 h 1442833"/>
                    <a:gd name="connsiteX12" fmla="*/ 209478 w 1347294"/>
                    <a:gd name="connsiteY12" fmla="*/ 1113112 h 1442833"/>
                    <a:gd name="connsiteX13" fmla="*/ 205514 w 1347294"/>
                    <a:gd name="connsiteY13" fmla="*/ 1093952 h 1442833"/>
                    <a:gd name="connsiteX14" fmla="*/ 191639 w 1347294"/>
                    <a:gd name="connsiteY14" fmla="*/ 1064221 h 1442833"/>
                    <a:gd name="connsiteX15" fmla="*/ 190979 w 1347294"/>
                    <a:gd name="connsiteY15" fmla="*/ 148500 h 1442833"/>
                    <a:gd name="connsiteX16" fmla="*/ 220049 w 1347294"/>
                    <a:gd name="connsiteY16" fmla="*/ 118768 h 1442833"/>
                    <a:gd name="connsiteX17" fmla="*/ 1133128 w 1347294"/>
                    <a:gd name="connsiteY17" fmla="*/ 118768 h 1442833"/>
                    <a:gd name="connsiteX18" fmla="*/ 1166162 w 1347294"/>
                    <a:gd name="connsiteY18" fmla="*/ 139911 h 1442833"/>
                    <a:gd name="connsiteX19" fmla="*/ 1267909 w 1347294"/>
                    <a:gd name="connsiteY19" fmla="*/ 194748 h 1442833"/>
                    <a:gd name="connsiteX20" fmla="*/ 1345211 w 1347294"/>
                    <a:gd name="connsiteY20" fmla="*/ 120090 h 1442833"/>
                    <a:gd name="connsiteX21" fmla="*/ 1299623 w 1347294"/>
                    <a:gd name="connsiteY21" fmla="*/ 11736 h 1442833"/>
                    <a:gd name="connsiteX22" fmla="*/ 1185983 w 1347294"/>
                    <a:gd name="connsiteY22" fmla="*/ 27593 h 1442833"/>
                    <a:gd name="connsiteX23" fmla="*/ 1142378 w 1347294"/>
                    <a:gd name="connsiteY23" fmla="*/ 45431 h 1442833"/>
                    <a:gd name="connsiteX24" fmla="*/ 170497 w 1347294"/>
                    <a:gd name="connsiteY24" fmla="*/ 44110 h 1442833"/>
                    <a:gd name="connsiteX25" fmla="*/ 136802 w 1347294"/>
                    <a:gd name="connsiteY25" fmla="*/ 78466 h 14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347294" h="1442833">
                      <a:moveTo>
                        <a:pt x="136802" y="78466"/>
                      </a:moveTo>
                      <a:cubicBezTo>
                        <a:pt x="138784" y="223158"/>
                        <a:pt x="138123" y="367850"/>
                        <a:pt x="138123" y="512542"/>
                      </a:cubicBezTo>
                      <a:cubicBezTo>
                        <a:pt x="138123" y="697536"/>
                        <a:pt x="138123" y="881870"/>
                        <a:pt x="138784" y="1066864"/>
                      </a:cubicBezTo>
                      <a:cubicBezTo>
                        <a:pt x="138784" y="1086024"/>
                        <a:pt x="134820" y="1093952"/>
                        <a:pt x="113677" y="1092631"/>
                      </a:cubicBezTo>
                      <a:cubicBezTo>
                        <a:pt x="84607" y="1090649"/>
                        <a:pt x="54876" y="1093292"/>
                        <a:pt x="25145" y="1091970"/>
                      </a:cubicBezTo>
                      <a:cubicBezTo>
                        <a:pt x="7306" y="1091309"/>
                        <a:pt x="-623" y="1095274"/>
                        <a:pt x="38" y="1115094"/>
                      </a:cubicBezTo>
                      <a:cubicBezTo>
                        <a:pt x="1359" y="1165307"/>
                        <a:pt x="699" y="1214859"/>
                        <a:pt x="699" y="1265072"/>
                      </a:cubicBezTo>
                      <a:cubicBezTo>
                        <a:pt x="699" y="1314624"/>
                        <a:pt x="1359" y="1364837"/>
                        <a:pt x="699" y="1414389"/>
                      </a:cubicBezTo>
                      <a:cubicBezTo>
                        <a:pt x="699" y="1434870"/>
                        <a:pt x="7966" y="1443459"/>
                        <a:pt x="29109" y="1442799"/>
                      </a:cubicBezTo>
                      <a:cubicBezTo>
                        <a:pt x="79982" y="1442138"/>
                        <a:pt x="130856" y="1442138"/>
                        <a:pt x="181068" y="1442799"/>
                      </a:cubicBezTo>
                      <a:cubicBezTo>
                        <a:pt x="203532" y="1443459"/>
                        <a:pt x="210799" y="1434210"/>
                        <a:pt x="210139" y="1412407"/>
                      </a:cubicBezTo>
                      <a:cubicBezTo>
                        <a:pt x="209478" y="1363515"/>
                        <a:pt x="210139" y="1314624"/>
                        <a:pt x="210139" y="1265733"/>
                      </a:cubicBezTo>
                      <a:cubicBezTo>
                        <a:pt x="210139" y="1214859"/>
                        <a:pt x="210139" y="1163986"/>
                        <a:pt x="209478" y="1113112"/>
                      </a:cubicBezTo>
                      <a:cubicBezTo>
                        <a:pt x="209478" y="1106506"/>
                        <a:pt x="213442" y="1095274"/>
                        <a:pt x="205514" y="1093952"/>
                      </a:cubicBezTo>
                      <a:cubicBezTo>
                        <a:pt x="186354" y="1089327"/>
                        <a:pt x="191639" y="1075453"/>
                        <a:pt x="191639" y="1064221"/>
                      </a:cubicBezTo>
                      <a:cubicBezTo>
                        <a:pt x="191639" y="758981"/>
                        <a:pt x="191639" y="453740"/>
                        <a:pt x="190979" y="148500"/>
                      </a:cubicBezTo>
                      <a:cubicBezTo>
                        <a:pt x="190979" y="125375"/>
                        <a:pt x="195604" y="118768"/>
                        <a:pt x="220049" y="118768"/>
                      </a:cubicBezTo>
                      <a:cubicBezTo>
                        <a:pt x="524629" y="119429"/>
                        <a:pt x="829209" y="119429"/>
                        <a:pt x="1133128" y="118768"/>
                      </a:cubicBezTo>
                      <a:cubicBezTo>
                        <a:pt x="1150306" y="118768"/>
                        <a:pt x="1159555" y="122072"/>
                        <a:pt x="1166162" y="139911"/>
                      </a:cubicBezTo>
                      <a:cubicBezTo>
                        <a:pt x="1182019" y="182195"/>
                        <a:pt x="1219679" y="200694"/>
                        <a:pt x="1267909" y="194748"/>
                      </a:cubicBezTo>
                      <a:cubicBezTo>
                        <a:pt x="1306890" y="190123"/>
                        <a:pt x="1337282" y="161053"/>
                        <a:pt x="1345211" y="120090"/>
                      </a:cubicBezTo>
                      <a:cubicBezTo>
                        <a:pt x="1353799" y="74502"/>
                        <a:pt x="1335300" y="31557"/>
                        <a:pt x="1299623" y="11736"/>
                      </a:cubicBezTo>
                      <a:cubicBezTo>
                        <a:pt x="1262624" y="-8085"/>
                        <a:pt x="1212411" y="-2799"/>
                        <a:pt x="1185983" y="27593"/>
                      </a:cubicBezTo>
                      <a:cubicBezTo>
                        <a:pt x="1173430" y="42128"/>
                        <a:pt x="1160216" y="45431"/>
                        <a:pt x="1142378" y="45431"/>
                      </a:cubicBezTo>
                      <a:cubicBezTo>
                        <a:pt x="818638" y="44771"/>
                        <a:pt x="494237" y="45431"/>
                        <a:pt x="170497" y="44110"/>
                      </a:cubicBezTo>
                      <a:cubicBezTo>
                        <a:pt x="146052" y="46092"/>
                        <a:pt x="136141" y="49396"/>
                        <a:pt x="136802" y="78466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B70455D1-B6C2-C285-82E7-8402C57D8BA4}"/>
                    </a:ext>
                  </a:extLst>
                </p:cNvPr>
                <p:cNvSpPr/>
                <p:nvPr/>
              </p:nvSpPr>
              <p:spPr>
                <a:xfrm flipH="1">
                  <a:off x="3557029" y="726738"/>
                  <a:ext cx="453728" cy="1151093"/>
                </a:xfrm>
                <a:custGeom>
                  <a:avLst/>
                  <a:gdLst>
                    <a:gd name="connsiteX0" fmla="*/ 67744 w 832880"/>
                    <a:gd name="connsiteY0" fmla="*/ 190334 h 2112990"/>
                    <a:gd name="connsiteX1" fmla="*/ 85582 w 832880"/>
                    <a:gd name="connsiteY1" fmla="*/ 219405 h 2112990"/>
                    <a:gd name="connsiteX2" fmla="*/ 84922 w 832880"/>
                    <a:gd name="connsiteY2" fmla="*/ 1012237 h 2112990"/>
                    <a:gd name="connsiteX3" fmla="*/ 115974 w 832880"/>
                    <a:gd name="connsiteY3" fmla="*/ 1042629 h 2112990"/>
                    <a:gd name="connsiteX4" fmla="*/ 651797 w 832880"/>
                    <a:gd name="connsiteY4" fmla="*/ 1041308 h 2112990"/>
                    <a:gd name="connsiteX5" fmla="*/ 683510 w 832880"/>
                    <a:gd name="connsiteY5" fmla="*/ 1074343 h 2112990"/>
                    <a:gd name="connsiteX6" fmla="*/ 682849 w 832880"/>
                    <a:gd name="connsiteY6" fmla="*/ 1711912 h 2112990"/>
                    <a:gd name="connsiteX7" fmla="*/ 634619 w 832880"/>
                    <a:gd name="connsiteY7" fmla="*/ 1762125 h 2112990"/>
                    <a:gd name="connsiteX8" fmla="*/ 626691 w 832880"/>
                    <a:gd name="connsiteY8" fmla="*/ 1764107 h 2112990"/>
                    <a:gd name="connsiteX9" fmla="*/ 627351 w 832880"/>
                    <a:gd name="connsiteY9" fmla="*/ 1799124 h 2112990"/>
                    <a:gd name="connsiteX10" fmla="*/ 622066 w 832880"/>
                    <a:gd name="connsiteY10" fmla="*/ 2081900 h 2112990"/>
                    <a:gd name="connsiteX11" fmla="*/ 653118 w 832880"/>
                    <a:gd name="connsiteY11" fmla="*/ 2112953 h 2112990"/>
                    <a:gd name="connsiteX12" fmla="*/ 805739 w 832880"/>
                    <a:gd name="connsiteY12" fmla="*/ 2112953 h 2112990"/>
                    <a:gd name="connsiteX13" fmla="*/ 832827 w 832880"/>
                    <a:gd name="connsiteY13" fmla="*/ 2083222 h 2112990"/>
                    <a:gd name="connsiteX14" fmla="*/ 830845 w 832880"/>
                    <a:gd name="connsiteY14" fmla="*/ 1765428 h 2112990"/>
                    <a:gd name="connsiteX15" fmla="*/ 770061 w 832880"/>
                    <a:gd name="connsiteY15" fmla="*/ 1762785 h 2112990"/>
                    <a:gd name="connsiteX16" fmla="*/ 737026 w 832880"/>
                    <a:gd name="connsiteY16" fmla="*/ 1731072 h 2112990"/>
                    <a:gd name="connsiteX17" fmla="*/ 738348 w 832880"/>
                    <a:gd name="connsiteY17" fmla="*/ 1016202 h 2112990"/>
                    <a:gd name="connsiteX18" fmla="*/ 709938 w 832880"/>
                    <a:gd name="connsiteY18" fmla="*/ 988452 h 2112990"/>
                    <a:gd name="connsiteX19" fmla="*/ 187990 w 832880"/>
                    <a:gd name="connsiteY19" fmla="*/ 989774 h 2112990"/>
                    <a:gd name="connsiteX20" fmla="*/ 157598 w 832880"/>
                    <a:gd name="connsiteY20" fmla="*/ 958721 h 2112990"/>
                    <a:gd name="connsiteX21" fmla="*/ 158259 w 832880"/>
                    <a:gd name="connsiteY21" fmla="*/ 214119 h 2112990"/>
                    <a:gd name="connsiteX22" fmla="*/ 174776 w 832880"/>
                    <a:gd name="connsiteY22" fmla="*/ 152014 h 2112990"/>
                    <a:gd name="connsiteX23" fmla="*/ 140420 w 832880"/>
                    <a:gd name="connsiteY23" fmla="*/ 10626 h 2112990"/>
                    <a:gd name="connsiteX24" fmla="*/ 9603 w 832880"/>
                    <a:gd name="connsiteY24" fmla="*/ 55553 h 2112990"/>
                    <a:gd name="connsiteX25" fmla="*/ 67744 w 832880"/>
                    <a:gd name="connsiteY25" fmla="*/ 190334 h 2112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32880" h="2112990">
                      <a:moveTo>
                        <a:pt x="67744" y="190334"/>
                      </a:moveTo>
                      <a:cubicBezTo>
                        <a:pt x="86243" y="195620"/>
                        <a:pt x="85582" y="206191"/>
                        <a:pt x="85582" y="219405"/>
                      </a:cubicBezTo>
                      <a:cubicBezTo>
                        <a:pt x="85582" y="483682"/>
                        <a:pt x="85582" y="747960"/>
                        <a:pt x="84922" y="1012237"/>
                      </a:cubicBezTo>
                      <a:cubicBezTo>
                        <a:pt x="84922" y="1037344"/>
                        <a:pt x="92189" y="1042629"/>
                        <a:pt x="115974" y="1042629"/>
                      </a:cubicBezTo>
                      <a:cubicBezTo>
                        <a:pt x="294362" y="1041969"/>
                        <a:pt x="472749" y="1042629"/>
                        <a:pt x="651797" y="1041308"/>
                      </a:cubicBezTo>
                      <a:cubicBezTo>
                        <a:pt x="678885" y="1041308"/>
                        <a:pt x="683510" y="1049236"/>
                        <a:pt x="683510" y="1074343"/>
                      </a:cubicBezTo>
                      <a:cubicBezTo>
                        <a:pt x="682849" y="1287086"/>
                        <a:pt x="682849" y="1499168"/>
                        <a:pt x="682849" y="1711912"/>
                      </a:cubicBezTo>
                      <a:cubicBezTo>
                        <a:pt x="682849" y="1759482"/>
                        <a:pt x="682849" y="1759482"/>
                        <a:pt x="634619" y="1762125"/>
                      </a:cubicBezTo>
                      <a:cubicBezTo>
                        <a:pt x="631976" y="1762125"/>
                        <a:pt x="629333" y="1763446"/>
                        <a:pt x="626691" y="1764107"/>
                      </a:cubicBezTo>
                      <a:cubicBezTo>
                        <a:pt x="626691" y="1775999"/>
                        <a:pt x="627351" y="1787231"/>
                        <a:pt x="627351" y="1799124"/>
                      </a:cubicBezTo>
                      <a:cubicBezTo>
                        <a:pt x="625369" y="1893603"/>
                        <a:pt x="624048" y="1988082"/>
                        <a:pt x="622066" y="2081900"/>
                      </a:cubicBezTo>
                      <a:cubicBezTo>
                        <a:pt x="621405" y="2105025"/>
                        <a:pt x="629333" y="2113614"/>
                        <a:pt x="653118" y="2112953"/>
                      </a:cubicBezTo>
                      <a:cubicBezTo>
                        <a:pt x="703992" y="2111632"/>
                        <a:pt x="754865" y="2111632"/>
                        <a:pt x="805739" y="2112953"/>
                      </a:cubicBezTo>
                      <a:cubicBezTo>
                        <a:pt x="828202" y="2113614"/>
                        <a:pt x="833488" y="2105685"/>
                        <a:pt x="832827" y="2083222"/>
                      </a:cubicBezTo>
                      <a:cubicBezTo>
                        <a:pt x="830845" y="1977511"/>
                        <a:pt x="831506" y="1871139"/>
                        <a:pt x="830845" y="1765428"/>
                      </a:cubicBezTo>
                      <a:cubicBezTo>
                        <a:pt x="811024" y="1758821"/>
                        <a:pt x="789882" y="1761464"/>
                        <a:pt x="770061" y="1762785"/>
                      </a:cubicBezTo>
                      <a:cubicBezTo>
                        <a:pt x="744955" y="1764767"/>
                        <a:pt x="737026" y="1757500"/>
                        <a:pt x="737026" y="1731072"/>
                      </a:cubicBezTo>
                      <a:cubicBezTo>
                        <a:pt x="738348" y="1492562"/>
                        <a:pt x="737687" y="1254712"/>
                        <a:pt x="738348" y="1016202"/>
                      </a:cubicBezTo>
                      <a:cubicBezTo>
                        <a:pt x="738348" y="993738"/>
                        <a:pt x="731741" y="987792"/>
                        <a:pt x="709938" y="988452"/>
                      </a:cubicBezTo>
                      <a:cubicBezTo>
                        <a:pt x="536175" y="989113"/>
                        <a:pt x="361752" y="988452"/>
                        <a:pt x="187990" y="989774"/>
                      </a:cubicBezTo>
                      <a:cubicBezTo>
                        <a:pt x="162883" y="989774"/>
                        <a:pt x="156937" y="982506"/>
                        <a:pt x="157598" y="958721"/>
                      </a:cubicBezTo>
                      <a:cubicBezTo>
                        <a:pt x="158259" y="710300"/>
                        <a:pt x="158259" y="462540"/>
                        <a:pt x="158259" y="214119"/>
                      </a:cubicBezTo>
                      <a:cubicBezTo>
                        <a:pt x="158259" y="191656"/>
                        <a:pt x="160901" y="172496"/>
                        <a:pt x="174776" y="152014"/>
                      </a:cubicBezTo>
                      <a:cubicBezTo>
                        <a:pt x="207150" y="104444"/>
                        <a:pt x="188651" y="34411"/>
                        <a:pt x="140420" y="10626"/>
                      </a:cubicBezTo>
                      <a:cubicBezTo>
                        <a:pt x="90207" y="-14481"/>
                        <a:pt x="30084" y="6662"/>
                        <a:pt x="9603" y="55553"/>
                      </a:cubicBezTo>
                      <a:cubicBezTo>
                        <a:pt x="-15504" y="111051"/>
                        <a:pt x="10263" y="173156"/>
                        <a:pt x="67744" y="19033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60CEE87D-CB89-8CB4-0E6B-C8E6ADF02233}"/>
                    </a:ext>
                  </a:extLst>
                </p:cNvPr>
                <p:cNvSpPr/>
                <p:nvPr/>
              </p:nvSpPr>
              <p:spPr>
                <a:xfrm flipH="1">
                  <a:off x="3167873" y="933829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A250B7F0-0202-8336-BE5A-0ACB04E93A63}"/>
                    </a:ext>
                  </a:extLst>
                </p:cNvPr>
                <p:cNvSpPr/>
                <p:nvPr/>
              </p:nvSpPr>
              <p:spPr>
                <a:xfrm flipH="1">
                  <a:off x="4378571" y="156600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722DE25B-646C-29D0-9667-0A32BDEB706E}"/>
                    </a:ext>
                  </a:extLst>
                </p:cNvPr>
                <p:cNvSpPr/>
                <p:nvPr/>
              </p:nvSpPr>
              <p:spPr>
                <a:xfrm flipH="1">
                  <a:off x="3982857" y="1418093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5950EC9-0E1D-E06B-2AA6-56C015929CE4}"/>
                  </a:ext>
                </a:extLst>
              </p:cNvPr>
              <p:cNvGrpSpPr/>
              <p:nvPr userDrawn="1"/>
            </p:nvGrpSpPr>
            <p:grpSpPr>
              <a:xfrm>
                <a:off x="1298308" y="5139374"/>
                <a:ext cx="3556005" cy="1460310"/>
                <a:chOff x="1405312" y="5139374"/>
                <a:chExt cx="3556005" cy="1460310"/>
              </a:xfrm>
              <a:grpFill/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97DC5DCB-5153-8F65-057E-027AED6E9531}"/>
                    </a:ext>
                  </a:extLst>
                </p:cNvPr>
                <p:cNvSpPr/>
                <p:nvPr/>
              </p:nvSpPr>
              <p:spPr>
                <a:xfrm flipH="1">
                  <a:off x="3177489" y="5139374"/>
                  <a:ext cx="556980" cy="1460310"/>
                </a:xfrm>
                <a:custGeom>
                  <a:avLst/>
                  <a:gdLst>
                    <a:gd name="connsiteX0" fmla="*/ 985486 w 1022414"/>
                    <a:gd name="connsiteY0" fmla="*/ 1487 h 2680599"/>
                    <a:gd name="connsiteX1" fmla="*/ 822295 w 1022414"/>
                    <a:gd name="connsiteY1" fmla="*/ 1487 h 2680599"/>
                    <a:gd name="connsiteX2" fmla="*/ 787278 w 1022414"/>
                    <a:gd name="connsiteY2" fmla="*/ 37164 h 2680599"/>
                    <a:gd name="connsiteX3" fmla="*/ 787278 w 1022414"/>
                    <a:gd name="connsiteY3" fmla="*/ 160053 h 2680599"/>
                    <a:gd name="connsiteX4" fmla="*/ 799170 w 1022414"/>
                    <a:gd name="connsiteY4" fmla="*/ 191766 h 2680599"/>
                    <a:gd name="connsiteX5" fmla="*/ 799831 w 1022414"/>
                    <a:gd name="connsiteY5" fmla="*/ 312013 h 2680599"/>
                    <a:gd name="connsiteX6" fmla="*/ 853347 w 1022414"/>
                    <a:gd name="connsiteY6" fmla="*/ 364207 h 2680599"/>
                    <a:gd name="connsiteX7" fmla="*/ 887043 w 1022414"/>
                    <a:gd name="connsiteY7" fmla="*/ 397903 h 2680599"/>
                    <a:gd name="connsiteX8" fmla="*/ 886382 w 1022414"/>
                    <a:gd name="connsiteY8" fmla="*/ 2472481 h 2680599"/>
                    <a:gd name="connsiteX9" fmla="*/ 841455 w 1022414"/>
                    <a:gd name="connsiteY9" fmla="*/ 2516087 h 2680599"/>
                    <a:gd name="connsiteX10" fmla="*/ 190672 w 1022414"/>
                    <a:gd name="connsiteY10" fmla="*/ 2516087 h 2680599"/>
                    <a:gd name="connsiteX11" fmla="*/ 151691 w 1022414"/>
                    <a:gd name="connsiteY11" fmla="*/ 2503533 h 2680599"/>
                    <a:gd name="connsiteX12" fmla="*/ 52587 w 1022414"/>
                    <a:gd name="connsiteY12" fmla="*/ 2494284 h 2680599"/>
                    <a:gd name="connsiteX13" fmla="*/ 392 w 1022414"/>
                    <a:gd name="connsiteY13" fmla="*/ 2574889 h 2680599"/>
                    <a:gd name="connsiteX14" fmla="*/ 65801 w 1022414"/>
                    <a:gd name="connsiteY14" fmla="*/ 2680600 h 2680599"/>
                    <a:gd name="connsiteX15" fmla="*/ 119317 w 1022414"/>
                    <a:gd name="connsiteY15" fmla="*/ 2680600 h 2680599"/>
                    <a:gd name="connsiteX16" fmla="*/ 184725 w 1022414"/>
                    <a:gd name="connsiteY16" fmla="*/ 2612548 h 2680599"/>
                    <a:gd name="connsiteX17" fmla="*/ 216439 w 1022414"/>
                    <a:gd name="connsiteY17" fmla="*/ 2588103 h 2680599"/>
                    <a:gd name="connsiteX18" fmla="*/ 832205 w 1022414"/>
                    <a:gd name="connsiteY18" fmla="*/ 2589424 h 2680599"/>
                    <a:gd name="connsiteX19" fmla="*/ 934613 w 1022414"/>
                    <a:gd name="connsiteY19" fmla="*/ 2551764 h 2680599"/>
                    <a:gd name="connsiteX20" fmla="*/ 959058 w 1022414"/>
                    <a:gd name="connsiteY20" fmla="*/ 2497587 h 2680599"/>
                    <a:gd name="connsiteX21" fmla="*/ 958397 w 1022414"/>
                    <a:gd name="connsiteY21" fmla="*/ 395921 h 2680599"/>
                    <a:gd name="connsiteX22" fmla="*/ 987468 w 1022414"/>
                    <a:gd name="connsiteY22" fmla="*/ 364207 h 2680599"/>
                    <a:gd name="connsiteX23" fmla="*/ 1009271 w 1022414"/>
                    <a:gd name="connsiteY23" fmla="*/ 341083 h 2680599"/>
                    <a:gd name="connsiteX24" fmla="*/ 1009271 w 1022414"/>
                    <a:gd name="connsiteY24" fmla="*/ 191106 h 2680599"/>
                    <a:gd name="connsiteX25" fmla="*/ 1021163 w 1022414"/>
                    <a:gd name="connsiteY25" fmla="*/ 162035 h 2680599"/>
                    <a:gd name="connsiteX26" fmla="*/ 1021163 w 1022414"/>
                    <a:gd name="connsiteY26" fmla="*/ 33861 h 2680599"/>
                    <a:gd name="connsiteX27" fmla="*/ 985486 w 1022414"/>
                    <a:gd name="connsiteY27" fmla="*/ 1487 h 2680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22414" h="2680599">
                      <a:moveTo>
                        <a:pt x="985486" y="1487"/>
                      </a:moveTo>
                      <a:cubicBezTo>
                        <a:pt x="931309" y="-496"/>
                        <a:pt x="876472" y="-496"/>
                        <a:pt x="822295" y="1487"/>
                      </a:cubicBezTo>
                      <a:cubicBezTo>
                        <a:pt x="793885" y="2808"/>
                        <a:pt x="787939" y="8754"/>
                        <a:pt x="787278" y="37164"/>
                      </a:cubicBezTo>
                      <a:cubicBezTo>
                        <a:pt x="785296" y="78127"/>
                        <a:pt x="785957" y="119090"/>
                        <a:pt x="787278" y="160053"/>
                      </a:cubicBezTo>
                      <a:cubicBezTo>
                        <a:pt x="787278" y="171946"/>
                        <a:pt x="790582" y="182517"/>
                        <a:pt x="799170" y="191766"/>
                      </a:cubicBezTo>
                      <a:cubicBezTo>
                        <a:pt x="799170" y="232069"/>
                        <a:pt x="799831" y="272371"/>
                        <a:pt x="799831" y="312013"/>
                      </a:cubicBezTo>
                      <a:cubicBezTo>
                        <a:pt x="799831" y="364868"/>
                        <a:pt x="799831" y="366189"/>
                        <a:pt x="853347" y="364207"/>
                      </a:cubicBezTo>
                      <a:cubicBezTo>
                        <a:pt x="879775" y="362886"/>
                        <a:pt x="887043" y="370154"/>
                        <a:pt x="887043" y="397903"/>
                      </a:cubicBezTo>
                      <a:cubicBezTo>
                        <a:pt x="886382" y="1089649"/>
                        <a:pt x="886382" y="1780735"/>
                        <a:pt x="886382" y="2472481"/>
                      </a:cubicBezTo>
                      <a:cubicBezTo>
                        <a:pt x="886382" y="2511462"/>
                        <a:pt x="881757" y="2516087"/>
                        <a:pt x="841455" y="2516087"/>
                      </a:cubicBezTo>
                      <a:cubicBezTo>
                        <a:pt x="624747" y="2516087"/>
                        <a:pt x="408040" y="2516087"/>
                        <a:pt x="190672" y="2516087"/>
                      </a:cubicBezTo>
                      <a:cubicBezTo>
                        <a:pt x="176136" y="2516087"/>
                        <a:pt x="164244" y="2513444"/>
                        <a:pt x="151691" y="2503533"/>
                      </a:cubicBezTo>
                      <a:cubicBezTo>
                        <a:pt x="121299" y="2481070"/>
                        <a:pt x="86943" y="2479088"/>
                        <a:pt x="52587" y="2494284"/>
                      </a:cubicBezTo>
                      <a:cubicBezTo>
                        <a:pt x="18231" y="2509480"/>
                        <a:pt x="3035" y="2538551"/>
                        <a:pt x="392" y="2574889"/>
                      </a:cubicBezTo>
                      <a:cubicBezTo>
                        <a:pt x="-3572" y="2626422"/>
                        <a:pt x="22855" y="2658796"/>
                        <a:pt x="65801" y="2680600"/>
                      </a:cubicBezTo>
                      <a:cubicBezTo>
                        <a:pt x="83639" y="2680600"/>
                        <a:pt x="101478" y="2680600"/>
                        <a:pt x="119317" y="2680600"/>
                      </a:cubicBezTo>
                      <a:cubicBezTo>
                        <a:pt x="150369" y="2666725"/>
                        <a:pt x="178118" y="2648225"/>
                        <a:pt x="184725" y="2612548"/>
                      </a:cubicBezTo>
                      <a:cubicBezTo>
                        <a:pt x="188689" y="2592067"/>
                        <a:pt x="197939" y="2588103"/>
                        <a:pt x="216439" y="2588103"/>
                      </a:cubicBezTo>
                      <a:cubicBezTo>
                        <a:pt x="421914" y="2588763"/>
                        <a:pt x="626729" y="2587442"/>
                        <a:pt x="832205" y="2589424"/>
                      </a:cubicBezTo>
                      <a:cubicBezTo>
                        <a:pt x="873829" y="2590084"/>
                        <a:pt x="904881" y="2579513"/>
                        <a:pt x="934613" y="2551764"/>
                      </a:cubicBezTo>
                      <a:cubicBezTo>
                        <a:pt x="951130" y="2535908"/>
                        <a:pt x="959058" y="2520712"/>
                        <a:pt x="959058" y="2497587"/>
                      </a:cubicBezTo>
                      <a:cubicBezTo>
                        <a:pt x="958397" y="1797252"/>
                        <a:pt x="958397" y="1096917"/>
                        <a:pt x="958397" y="395921"/>
                      </a:cubicBezTo>
                      <a:cubicBezTo>
                        <a:pt x="958397" y="374118"/>
                        <a:pt x="960379" y="358922"/>
                        <a:pt x="987468" y="364207"/>
                      </a:cubicBezTo>
                      <a:cubicBezTo>
                        <a:pt x="1005968" y="367511"/>
                        <a:pt x="1009271" y="357600"/>
                        <a:pt x="1009271" y="341083"/>
                      </a:cubicBezTo>
                      <a:cubicBezTo>
                        <a:pt x="1008610" y="290871"/>
                        <a:pt x="1009271" y="241319"/>
                        <a:pt x="1009271" y="191106"/>
                      </a:cubicBezTo>
                      <a:cubicBezTo>
                        <a:pt x="1016538" y="182517"/>
                        <a:pt x="1020503" y="173267"/>
                        <a:pt x="1021163" y="162035"/>
                      </a:cubicBezTo>
                      <a:cubicBezTo>
                        <a:pt x="1022485" y="119090"/>
                        <a:pt x="1023145" y="76145"/>
                        <a:pt x="1021163" y="33861"/>
                      </a:cubicBezTo>
                      <a:cubicBezTo>
                        <a:pt x="1019181" y="8094"/>
                        <a:pt x="1012574" y="2147"/>
                        <a:pt x="985486" y="148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537BB15C-CE5B-CC06-8B42-8F25344BDC11}"/>
                    </a:ext>
                  </a:extLst>
                </p:cNvPr>
                <p:cNvSpPr/>
                <p:nvPr/>
              </p:nvSpPr>
              <p:spPr>
                <a:xfrm flipH="1">
                  <a:off x="3977908" y="5139374"/>
                  <a:ext cx="525900" cy="1335363"/>
                </a:xfrm>
                <a:custGeom>
                  <a:avLst/>
                  <a:gdLst>
                    <a:gd name="connsiteX0" fmla="*/ 846399 w 965361"/>
                    <a:gd name="connsiteY0" fmla="*/ 2292642 h 2451243"/>
                    <a:gd name="connsiteX1" fmla="*/ 845739 w 965361"/>
                    <a:gd name="connsiteY1" fmla="*/ 395791 h 2451243"/>
                    <a:gd name="connsiteX2" fmla="*/ 845739 w 965361"/>
                    <a:gd name="connsiteY2" fmla="*/ 368702 h 2451243"/>
                    <a:gd name="connsiteX3" fmla="*/ 862917 w 965361"/>
                    <a:gd name="connsiteY3" fmla="*/ 351524 h 2451243"/>
                    <a:gd name="connsiteX4" fmla="*/ 937575 w 965361"/>
                    <a:gd name="connsiteY4" fmla="*/ 352185 h 2451243"/>
                    <a:gd name="connsiteX5" fmla="*/ 963342 w 965361"/>
                    <a:gd name="connsiteY5" fmla="*/ 327078 h 2451243"/>
                    <a:gd name="connsiteX6" fmla="*/ 965324 w 965361"/>
                    <a:gd name="connsiteY6" fmla="*/ 177101 h 2451243"/>
                    <a:gd name="connsiteX7" fmla="*/ 965324 w 965361"/>
                    <a:gd name="connsiteY7" fmla="*/ 35052 h 2451243"/>
                    <a:gd name="connsiteX8" fmla="*/ 931629 w 965361"/>
                    <a:gd name="connsiteY8" fmla="*/ 35 h 2451243"/>
                    <a:gd name="connsiteX9" fmla="*/ 784294 w 965361"/>
                    <a:gd name="connsiteY9" fmla="*/ 35 h 2451243"/>
                    <a:gd name="connsiteX10" fmla="*/ 751260 w 965361"/>
                    <a:gd name="connsiteY10" fmla="*/ 32409 h 2451243"/>
                    <a:gd name="connsiteX11" fmla="*/ 751260 w 965361"/>
                    <a:gd name="connsiteY11" fmla="*/ 177101 h 2451243"/>
                    <a:gd name="connsiteX12" fmla="*/ 753242 w 965361"/>
                    <a:gd name="connsiteY12" fmla="*/ 327078 h 2451243"/>
                    <a:gd name="connsiteX13" fmla="*/ 757866 w 965361"/>
                    <a:gd name="connsiteY13" fmla="*/ 348882 h 2451243"/>
                    <a:gd name="connsiteX14" fmla="*/ 773063 w 965361"/>
                    <a:gd name="connsiteY14" fmla="*/ 382577 h 2451243"/>
                    <a:gd name="connsiteX15" fmla="*/ 773063 w 965361"/>
                    <a:gd name="connsiteY15" fmla="*/ 2268197 h 2451243"/>
                    <a:gd name="connsiteX16" fmla="*/ 720207 w 965361"/>
                    <a:gd name="connsiteY16" fmla="*/ 2321713 h 2451243"/>
                    <a:gd name="connsiteX17" fmla="*/ 208830 w 965361"/>
                    <a:gd name="connsiteY17" fmla="*/ 2322373 h 2451243"/>
                    <a:gd name="connsiteX18" fmla="*/ 175795 w 965361"/>
                    <a:gd name="connsiteY18" fmla="*/ 2303213 h 2451243"/>
                    <a:gd name="connsiteX19" fmla="*/ 65460 w 965361"/>
                    <a:gd name="connsiteY19" fmla="*/ 2259607 h 2451243"/>
                    <a:gd name="connsiteX20" fmla="*/ 51 w 965361"/>
                    <a:gd name="connsiteY20" fmla="*/ 2358712 h 2451243"/>
                    <a:gd name="connsiteX21" fmla="*/ 70084 w 965361"/>
                    <a:gd name="connsiteY21" fmla="*/ 2448566 h 2451243"/>
                    <a:gd name="connsiteX22" fmla="*/ 177117 w 965361"/>
                    <a:gd name="connsiteY22" fmla="*/ 2399014 h 2451243"/>
                    <a:gd name="connsiteX23" fmla="*/ 212794 w 965361"/>
                    <a:gd name="connsiteY23" fmla="*/ 2376550 h 2451243"/>
                    <a:gd name="connsiteX24" fmla="*/ 703029 w 965361"/>
                    <a:gd name="connsiteY24" fmla="*/ 2377872 h 2451243"/>
                    <a:gd name="connsiteX25" fmla="*/ 821293 w 965361"/>
                    <a:gd name="connsiteY25" fmla="*/ 2340873 h 2451243"/>
                    <a:gd name="connsiteX26" fmla="*/ 846399 w 965361"/>
                    <a:gd name="connsiteY26" fmla="*/ 2292642 h 2451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65361" h="2451243">
                      <a:moveTo>
                        <a:pt x="846399" y="2292642"/>
                      </a:moveTo>
                      <a:cubicBezTo>
                        <a:pt x="845739" y="1660359"/>
                        <a:pt x="845739" y="1028075"/>
                        <a:pt x="845739" y="395791"/>
                      </a:cubicBezTo>
                      <a:cubicBezTo>
                        <a:pt x="845739" y="386541"/>
                        <a:pt x="846399" y="377952"/>
                        <a:pt x="845739" y="368702"/>
                      </a:cubicBezTo>
                      <a:cubicBezTo>
                        <a:pt x="845078" y="356149"/>
                        <a:pt x="850364" y="351524"/>
                        <a:pt x="862917" y="351524"/>
                      </a:cubicBezTo>
                      <a:cubicBezTo>
                        <a:pt x="888023" y="352185"/>
                        <a:pt x="913129" y="350203"/>
                        <a:pt x="937575" y="352185"/>
                      </a:cubicBezTo>
                      <a:cubicBezTo>
                        <a:pt x="957396" y="353506"/>
                        <a:pt x="964003" y="347560"/>
                        <a:pt x="963342" y="327078"/>
                      </a:cubicBezTo>
                      <a:cubicBezTo>
                        <a:pt x="963342" y="276866"/>
                        <a:pt x="960039" y="227314"/>
                        <a:pt x="965324" y="177101"/>
                      </a:cubicBezTo>
                      <a:cubicBezTo>
                        <a:pt x="965324" y="129531"/>
                        <a:pt x="964003" y="82622"/>
                        <a:pt x="965324" y="35052"/>
                      </a:cubicBezTo>
                      <a:cubicBezTo>
                        <a:pt x="965985" y="9945"/>
                        <a:pt x="958057" y="-625"/>
                        <a:pt x="931629" y="35"/>
                      </a:cubicBezTo>
                      <a:cubicBezTo>
                        <a:pt x="882738" y="1357"/>
                        <a:pt x="833185" y="1357"/>
                        <a:pt x="784294" y="35"/>
                      </a:cubicBezTo>
                      <a:cubicBezTo>
                        <a:pt x="760509" y="-625"/>
                        <a:pt x="750599" y="7963"/>
                        <a:pt x="751260" y="32409"/>
                      </a:cubicBezTo>
                      <a:cubicBezTo>
                        <a:pt x="752581" y="80640"/>
                        <a:pt x="751260" y="128870"/>
                        <a:pt x="751260" y="177101"/>
                      </a:cubicBezTo>
                      <a:cubicBezTo>
                        <a:pt x="751920" y="227314"/>
                        <a:pt x="751920" y="276866"/>
                        <a:pt x="753242" y="327078"/>
                      </a:cubicBezTo>
                      <a:cubicBezTo>
                        <a:pt x="753242" y="335007"/>
                        <a:pt x="749278" y="346899"/>
                        <a:pt x="757866" y="348882"/>
                      </a:cubicBezTo>
                      <a:cubicBezTo>
                        <a:pt x="779669" y="354167"/>
                        <a:pt x="773063" y="370024"/>
                        <a:pt x="773063" y="382577"/>
                      </a:cubicBezTo>
                      <a:cubicBezTo>
                        <a:pt x="773063" y="1010896"/>
                        <a:pt x="773063" y="1639877"/>
                        <a:pt x="773063" y="2268197"/>
                      </a:cubicBezTo>
                      <a:cubicBezTo>
                        <a:pt x="773063" y="2305195"/>
                        <a:pt x="757206" y="2321713"/>
                        <a:pt x="720207" y="2321713"/>
                      </a:cubicBezTo>
                      <a:cubicBezTo>
                        <a:pt x="549748" y="2321713"/>
                        <a:pt x="379289" y="2321713"/>
                        <a:pt x="208830" y="2322373"/>
                      </a:cubicBezTo>
                      <a:cubicBezTo>
                        <a:pt x="192313" y="2322373"/>
                        <a:pt x="183724" y="2318409"/>
                        <a:pt x="175795" y="2303213"/>
                      </a:cubicBezTo>
                      <a:cubicBezTo>
                        <a:pt x="155314" y="2263572"/>
                        <a:pt x="109726" y="2246394"/>
                        <a:pt x="65460" y="2259607"/>
                      </a:cubicBezTo>
                      <a:cubicBezTo>
                        <a:pt x="23175" y="2272161"/>
                        <a:pt x="-1271" y="2309159"/>
                        <a:pt x="51" y="2358712"/>
                      </a:cubicBezTo>
                      <a:cubicBezTo>
                        <a:pt x="1372" y="2404300"/>
                        <a:pt x="29782" y="2439977"/>
                        <a:pt x="70084" y="2448566"/>
                      </a:cubicBezTo>
                      <a:cubicBezTo>
                        <a:pt x="117654" y="2458476"/>
                        <a:pt x="159939" y="2440638"/>
                        <a:pt x="177117" y="2399014"/>
                      </a:cubicBezTo>
                      <a:cubicBezTo>
                        <a:pt x="185045" y="2379854"/>
                        <a:pt x="195616" y="2376550"/>
                        <a:pt x="212794" y="2376550"/>
                      </a:cubicBezTo>
                      <a:cubicBezTo>
                        <a:pt x="375986" y="2377211"/>
                        <a:pt x="539838" y="2375229"/>
                        <a:pt x="703029" y="2377872"/>
                      </a:cubicBezTo>
                      <a:cubicBezTo>
                        <a:pt x="747956" y="2378532"/>
                        <a:pt x="785616" y="2370604"/>
                        <a:pt x="821293" y="2340873"/>
                      </a:cubicBezTo>
                      <a:cubicBezTo>
                        <a:pt x="838471" y="2326998"/>
                        <a:pt x="846399" y="2314445"/>
                        <a:pt x="846399" y="2292642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155BA5E2-0AA8-3EE6-74A8-B3C40AB578DA}"/>
                    </a:ext>
                  </a:extLst>
                </p:cNvPr>
                <p:cNvSpPr/>
                <p:nvPr/>
              </p:nvSpPr>
              <p:spPr>
                <a:xfrm flipH="1">
                  <a:off x="3564028" y="5139374"/>
                  <a:ext cx="133654" cy="1187379"/>
                </a:xfrm>
                <a:custGeom>
                  <a:avLst/>
                  <a:gdLst>
                    <a:gd name="connsiteX0" fmla="*/ 65588 w 245340"/>
                    <a:gd name="connsiteY0" fmla="*/ 33 h 2179597"/>
                    <a:gd name="connsiteX1" fmla="*/ 34535 w 245340"/>
                    <a:gd name="connsiteY1" fmla="*/ 31746 h 2179597"/>
                    <a:gd name="connsiteX2" fmla="*/ 33874 w 245340"/>
                    <a:gd name="connsiteY2" fmla="*/ 179081 h 2179597"/>
                    <a:gd name="connsiteX3" fmla="*/ 33874 w 245340"/>
                    <a:gd name="connsiteY3" fmla="*/ 331701 h 2179597"/>
                    <a:gd name="connsiteX4" fmla="*/ 53034 w 245340"/>
                    <a:gd name="connsiteY4" fmla="*/ 351522 h 2179597"/>
                    <a:gd name="connsiteX5" fmla="*/ 86730 w 245340"/>
                    <a:gd name="connsiteY5" fmla="*/ 387860 h 2179597"/>
                    <a:gd name="connsiteX6" fmla="*/ 86730 w 245340"/>
                    <a:gd name="connsiteY6" fmla="*/ 1949740 h 2179597"/>
                    <a:gd name="connsiteX7" fmla="*/ 58981 w 245340"/>
                    <a:gd name="connsiteY7" fmla="*/ 1990703 h 2179597"/>
                    <a:gd name="connsiteX8" fmla="*/ 13393 w 245340"/>
                    <a:gd name="connsiteY8" fmla="*/ 2029023 h 2179597"/>
                    <a:gd name="connsiteX9" fmla="*/ 35856 w 245340"/>
                    <a:gd name="connsiteY9" fmla="*/ 2160501 h 2179597"/>
                    <a:gd name="connsiteX10" fmla="*/ 155442 w 245340"/>
                    <a:gd name="connsiteY10" fmla="*/ 2158519 h 2179597"/>
                    <a:gd name="connsiteX11" fmla="*/ 173281 w 245340"/>
                    <a:gd name="connsiteY11" fmla="*/ 2027041 h 2179597"/>
                    <a:gd name="connsiteX12" fmla="*/ 158745 w 245340"/>
                    <a:gd name="connsiteY12" fmla="*/ 1974846 h 2179597"/>
                    <a:gd name="connsiteX13" fmla="*/ 159406 w 245340"/>
                    <a:gd name="connsiteY13" fmla="*/ 418912 h 2179597"/>
                    <a:gd name="connsiteX14" fmla="*/ 164031 w 245340"/>
                    <a:gd name="connsiteY14" fmla="*/ 356807 h 2179597"/>
                    <a:gd name="connsiteX15" fmla="*/ 223493 w 245340"/>
                    <a:gd name="connsiteY15" fmla="*/ 352843 h 2179597"/>
                    <a:gd name="connsiteX16" fmla="*/ 244636 w 245340"/>
                    <a:gd name="connsiteY16" fmla="*/ 331701 h 2179597"/>
                    <a:gd name="connsiteX17" fmla="*/ 245296 w 245340"/>
                    <a:gd name="connsiteY17" fmla="*/ 179081 h 2179597"/>
                    <a:gd name="connsiteX18" fmla="*/ 245296 w 245340"/>
                    <a:gd name="connsiteY18" fmla="*/ 34389 h 2179597"/>
                    <a:gd name="connsiteX19" fmla="*/ 213583 w 245340"/>
                    <a:gd name="connsiteY19" fmla="*/ 693 h 2179597"/>
                    <a:gd name="connsiteX20" fmla="*/ 65588 w 245340"/>
                    <a:gd name="connsiteY20" fmla="*/ 33 h 217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45340" h="2179597">
                      <a:moveTo>
                        <a:pt x="65588" y="33"/>
                      </a:moveTo>
                      <a:cubicBezTo>
                        <a:pt x="42463" y="-628"/>
                        <a:pt x="33874" y="8622"/>
                        <a:pt x="34535" y="31746"/>
                      </a:cubicBezTo>
                      <a:cubicBezTo>
                        <a:pt x="35196" y="80638"/>
                        <a:pt x="33874" y="130190"/>
                        <a:pt x="33874" y="179081"/>
                      </a:cubicBezTo>
                      <a:cubicBezTo>
                        <a:pt x="33874" y="229954"/>
                        <a:pt x="34535" y="280828"/>
                        <a:pt x="33874" y="331701"/>
                      </a:cubicBezTo>
                      <a:cubicBezTo>
                        <a:pt x="33874" y="346236"/>
                        <a:pt x="37838" y="354825"/>
                        <a:pt x="53034" y="351522"/>
                      </a:cubicBezTo>
                      <a:cubicBezTo>
                        <a:pt x="84087" y="345576"/>
                        <a:pt x="86730" y="362093"/>
                        <a:pt x="86730" y="387860"/>
                      </a:cubicBezTo>
                      <a:cubicBezTo>
                        <a:pt x="86069" y="908487"/>
                        <a:pt x="86069" y="1429113"/>
                        <a:pt x="86730" y="1949740"/>
                      </a:cubicBezTo>
                      <a:cubicBezTo>
                        <a:pt x="86730" y="1971543"/>
                        <a:pt x="86069" y="1986078"/>
                        <a:pt x="58981" y="1990703"/>
                      </a:cubicBezTo>
                      <a:cubicBezTo>
                        <a:pt x="38499" y="1994006"/>
                        <a:pt x="23303" y="2010524"/>
                        <a:pt x="13393" y="2029023"/>
                      </a:cubicBezTo>
                      <a:cubicBezTo>
                        <a:pt x="-11053" y="2072629"/>
                        <a:pt x="-1142" y="2131431"/>
                        <a:pt x="35856" y="2160501"/>
                      </a:cubicBezTo>
                      <a:cubicBezTo>
                        <a:pt x="68891" y="2186929"/>
                        <a:pt x="123068" y="2185608"/>
                        <a:pt x="155442" y="2158519"/>
                      </a:cubicBezTo>
                      <a:cubicBezTo>
                        <a:pt x="191780" y="2127467"/>
                        <a:pt x="201030" y="2068665"/>
                        <a:pt x="173281" y="2027041"/>
                      </a:cubicBezTo>
                      <a:cubicBezTo>
                        <a:pt x="162049" y="2009863"/>
                        <a:pt x="158745" y="1994006"/>
                        <a:pt x="158745" y="1974846"/>
                      </a:cubicBezTo>
                      <a:cubicBezTo>
                        <a:pt x="158745" y="1456202"/>
                        <a:pt x="158745" y="937557"/>
                        <a:pt x="159406" y="418912"/>
                      </a:cubicBezTo>
                      <a:cubicBezTo>
                        <a:pt x="159406" y="397771"/>
                        <a:pt x="150156" y="371343"/>
                        <a:pt x="164031" y="356807"/>
                      </a:cubicBezTo>
                      <a:cubicBezTo>
                        <a:pt x="177245" y="343594"/>
                        <a:pt x="203012" y="352843"/>
                        <a:pt x="223493" y="352843"/>
                      </a:cubicBezTo>
                      <a:cubicBezTo>
                        <a:pt x="239350" y="352843"/>
                        <a:pt x="245296" y="348219"/>
                        <a:pt x="244636" y="331701"/>
                      </a:cubicBezTo>
                      <a:cubicBezTo>
                        <a:pt x="243975" y="280828"/>
                        <a:pt x="244636" y="229954"/>
                        <a:pt x="245296" y="179081"/>
                      </a:cubicBezTo>
                      <a:cubicBezTo>
                        <a:pt x="245296" y="130850"/>
                        <a:pt x="243975" y="82620"/>
                        <a:pt x="245296" y="34389"/>
                      </a:cubicBezTo>
                      <a:cubicBezTo>
                        <a:pt x="245957" y="10604"/>
                        <a:pt x="239350" y="33"/>
                        <a:pt x="213583" y="693"/>
                      </a:cubicBezTo>
                      <a:cubicBezTo>
                        <a:pt x="163370" y="1354"/>
                        <a:pt x="114479" y="1354"/>
                        <a:pt x="65588" y="3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96E768F6-3201-0783-48C1-FC8833BA76D8}"/>
                    </a:ext>
                  </a:extLst>
                </p:cNvPr>
                <p:cNvSpPr/>
                <p:nvPr/>
              </p:nvSpPr>
              <p:spPr>
                <a:xfrm flipH="1">
                  <a:off x="4375310" y="5139374"/>
                  <a:ext cx="586007" cy="738652"/>
                </a:xfrm>
                <a:custGeom>
                  <a:avLst/>
                  <a:gdLst>
                    <a:gd name="connsiteX0" fmla="*/ 855025 w 1075696"/>
                    <a:gd name="connsiteY0" fmla="*/ 1271871 h 1355897"/>
                    <a:gd name="connsiteX1" fmla="*/ 958093 w 1075696"/>
                    <a:gd name="connsiteY1" fmla="*/ 1234211 h 1355897"/>
                    <a:gd name="connsiteX2" fmla="*/ 979235 w 1075696"/>
                    <a:gd name="connsiteY2" fmla="*/ 1186641 h 1355897"/>
                    <a:gd name="connsiteX3" fmla="*/ 978574 w 1075696"/>
                    <a:gd name="connsiteY3" fmla="*/ 541143 h 1355897"/>
                    <a:gd name="connsiteX4" fmla="*/ 977914 w 1075696"/>
                    <a:gd name="connsiteY4" fmla="*/ 377952 h 1355897"/>
                    <a:gd name="connsiteX5" fmla="*/ 1005663 w 1075696"/>
                    <a:gd name="connsiteY5" fmla="*/ 351524 h 1355897"/>
                    <a:gd name="connsiteX6" fmla="*/ 1051251 w 1075696"/>
                    <a:gd name="connsiteY6" fmla="*/ 352185 h 1355897"/>
                    <a:gd name="connsiteX7" fmla="*/ 1075697 w 1075696"/>
                    <a:gd name="connsiteY7" fmla="*/ 328400 h 1355897"/>
                    <a:gd name="connsiteX8" fmla="*/ 1075697 w 1075696"/>
                    <a:gd name="connsiteY8" fmla="*/ 178422 h 1355897"/>
                    <a:gd name="connsiteX9" fmla="*/ 1075036 w 1075696"/>
                    <a:gd name="connsiteY9" fmla="*/ 28445 h 1355897"/>
                    <a:gd name="connsiteX10" fmla="*/ 1046626 w 1075696"/>
                    <a:gd name="connsiteY10" fmla="*/ 35 h 1355897"/>
                    <a:gd name="connsiteX11" fmla="*/ 896648 w 1075696"/>
                    <a:gd name="connsiteY11" fmla="*/ 35 h 1355897"/>
                    <a:gd name="connsiteX12" fmla="*/ 865596 w 1075696"/>
                    <a:gd name="connsiteY12" fmla="*/ 31088 h 1355897"/>
                    <a:gd name="connsiteX13" fmla="*/ 864935 w 1075696"/>
                    <a:gd name="connsiteY13" fmla="*/ 178422 h 1355897"/>
                    <a:gd name="connsiteX14" fmla="*/ 864935 w 1075696"/>
                    <a:gd name="connsiteY14" fmla="*/ 331043 h 1355897"/>
                    <a:gd name="connsiteX15" fmla="*/ 884095 w 1075696"/>
                    <a:gd name="connsiteY15" fmla="*/ 351524 h 1355897"/>
                    <a:gd name="connsiteX16" fmla="*/ 907880 w 1075696"/>
                    <a:gd name="connsiteY16" fmla="*/ 375970 h 1355897"/>
                    <a:gd name="connsiteX17" fmla="*/ 907220 w 1075696"/>
                    <a:gd name="connsiteY17" fmla="*/ 1171445 h 1355897"/>
                    <a:gd name="connsiteX18" fmla="*/ 861632 w 1075696"/>
                    <a:gd name="connsiteY18" fmla="*/ 1217033 h 1355897"/>
                    <a:gd name="connsiteX19" fmla="*/ 208206 w 1075696"/>
                    <a:gd name="connsiteY19" fmla="*/ 1217694 h 1355897"/>
                    <a:gd name="connsiteX20" fmla="*/ 171868 w 1075696"/>
                    <a:gd name="connsiteY20" fmla="*/ 1198533 h 1355897"/>
                    <a:gd name="connsiteX21" fmla="*/ 57568 w 1075696"/>
                    <a:gd name="connsiteY21" fmla="*/ 1166820 h 1355897"/>
                    <a:gd name="connsiteX22" fmla="*/ 748 w 1075696"/>
                    <a:gd name="connsiteY22" fmla="*/ 1269228 h 1355897"/>
                    <a:gd name="connsiteX23" fmla="*/ 82674 w 1075696"/>
                    <a:gd name="connsiteY23" fmla="*/ 1355118 h 1355897"/>
                    <a:gd name="connsiteX24" fmla="*/ 182439 w 1075696"/>
                    <a:gd name="connsiteY24" fmla="*/ 1296316 h 1355897"/>
                    <a:gd name="connsiteX25" fmla="*/ 220759 w 1075696"/>
                    <a:gd name="connsiteY25" fmla="*/ 1271210 h 1355897"/>
                    <a:gd name="connsiteX26" fmla="*/ 855025 w 1075696"/>
                    <a:gd name="connsiteY26" fmla="*/ 1271871 h 1355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75696" h="1355897">
                      <a:moveTo>
                        <a:pt x="855025" y="1271871"/>
                      </a:moveTo>
                      <a:cubicBezTo>
                        <a:pt x="896648" y="1272531"/>
                        <a:pt x="928362" y="1262621"/>
                        <a:pt x="958093" y="1234211"/>
                      </a:cubicBezTo>
                      <a:cubicBezTo>
                        <a:pt x="973289" y="1219676"/>
                        <a:pt x="979235" y="1206462"/>
                        <a:pt x="979235" y="1186641"/>
                      </a:cubicBezTo>
                      <a:cubicBezTo>
                        <a:pt x="978574" y="971255"/>
                        <a:pt x="978574" y="756529"/>
                        <a:pt x="978574" y="541143"/>
                      </a:cubicBezTo>
                      <a:cubicBezTo>
                        <a:pt x="978574" y="486966"/>
                        <a:pt x="979896" y="432129"/>
                        <a:pt x="977914" y="377952"/>
                      </a:cubicBezTo>
                      <a:cubicBezTo>
                        <a:pt x="977253" y="355488"/>
                        <a:pt x="985181" y="350203"/>
                        <a:pt x="1005663" y="351524"/>
                      </a:cubicBezTo>
                      <a:cubicBezTo>
                        <a:pt x="1020859" y="352845"/>
                        <a:pt x="1036055" y="350863"/>
                        <a:pt x="1051251" y="352185"/>
                      </a:cubicBezTo>
                      <a:cubicBezTo>
                        <a:pt x="1069750" y="353506"/>
                        <a:pt x="1075697" y="347560"/>
                        <a:pt x="1075697" y="328400"/>
                      </a:cubicBezTo>
                      <a:cubicBezTo>
                        <a:pt x="1074375" y="278187"/>
                        <a:pt x="1075697" y="228635"/>
                        <a:pt x="1075697" y="178422"/>
                      </a:cubicBezTo>
                      <a:cubicBezTo>
                        <a:pt x="1075697" y="128210"/>
                        <a:pt x="1074375" y="78657"/>
                        <a:pt x="1075036" y="28445"/>
                      </a:cubicBezTo>
                      <a:cubicBezTo>
                        <a:pt x="1075036" y="7303"/>
                        <a:pt x="1067108" y="35"/>
                        <a:pt x="1046626" y="35"/>
                      </a:cubicBezTo>
                      <a:cubicBezTo>
                        <a:pt x="996413" y="696"/>
                        <a:pt x="946861" y="1357"/>
                        <a:pt x="896648" y="35"/>
                      </a:cubicBezTo>
                      <a:cubicBezTo>
                        <a:pt x="873524" y="-626"/>
                        <a:pt x="864935" y="7964"/>
                        <a:pt x="865596" y="31088"/>
                      </a:cubicBezTo>
                      <a:cubicBezTo>
                        <a:pt x="866257" y="79979"/>
                        <a:pt x="865596" y="129531"/>
                        <a:pt x="864935" y="178422"/>
                      </a:cubicBezTo>
                      <a:cubicBezTo>
                        <a:pt x="864935" y="229296"/>
                        <a:pt x="865596" y="280169"/>
                        <a:pt x="864935" y="331043"/>
                      </a:cubicBezTo>
                      <a:cubicBezTo>
                        <a:pt x="864935" y="344917"/>
                        <a:pt x="867578" y="354167"/>
                        <a:pt x="884095" y="351524"/>
                      </a:cubicBezTo>
                      <a:cubicBezTo>
                        <a:pt x="903255" y="348881"/>
                        <a:pt x="907880" y="358131"/>
                        <a:pt x="907880" y="375970"/>
                      </a:cubicBezTo>
                      <a:cubicBezTo>
                        <a:pt x="907220" y="640908"/>
                        <a:pt x="907880" y="906507"/>
                        <a:pt x="907220" y="1171445"/>
                      </a:cubicBezTo>
                      <a:cubicBezTo>
                        <a:pt x="907220" y="1201837"/>
                        <a:pt x="892024" y="1217033"/>
                        <a:pt x="861632" y="1217033"/>
                      </a:cubicBezTo>
                      <a:cubicBezTo>
                        <a:pt x="643603" y="1217033"/>
                        <a:pt x="426235" y="1217033"/>
                        <a:pt x="208206" y="1217694"/>
                      </a:cubicBezTo>
                      <a:cubicBezTo>
                        <a:pt x="191688" y="1217694"/>
                        <a:pt x="181117" y="1213730"/>
                        <a:pt x="171868" y="1198533"/>
                      </a:cubicBezTo>
                      <a:cubicBezTo>
                        <a:pt x="148743" y="1162195"/>
                        <a:pt x="99852" y="1150303"/>
                        <a:pt x="57568" y="1166820"/>
                      </a:cubicBezTo>
                      <a:cubicBezTo>
                        <a:pt x="18587" y="1182016"/>
                        <a:pt x="-4538" y="1224300"/>
                        <a:pt x="748" y="1269228"/>
                      </a:cubicBezTo>
                      <a:cubicBezTo>
                        <a:pt x="6694" y="1316798"/>
                        <a:pt x="37747" y="1349832"/>
                        <a:pt x="82674" y="1355118"/>
                      </a:cubicBezTo>
                      <a:cubicBezTo>
                        <a:pt x="128262" y="1360403"/>
                        <a:pt x="169885" y="1338600"/>
                        <a:pt x="182439" y="1296316"/>
                      </a:cubicBezTo>
                      <a:cubicBezTo>
                        <a:pt x="189706" y="1273853"/>
                        <a:pt x="201599" y="1271210"/>
                        <a:pt x="220759" y="1271210"/>
                      </a:cubicBezTo>
                      <a:cubicBezTo>
                        <a:pt x="431520" y="1271210"/>
                        <a:pt x="643603" y="1269889"/>
                        <a:pt x="855025" y="1271871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47270FF6-5AB2-D0B0-B3BD-6D3972A3D309}"/>
                    </a:ext>
                  </a:extLst>
                </p:cNvPr>
                <p:cNvSpPr/>
                <p:nvPr/>
              </p:nvSpPr>
              <p:spPr>
                <a:xfrm flipH="1">
                  <a:off x="1924341" y="5139374"/>
                  <a:ext cx="576100" cy="1118127"/>
                </a:xfrm>
                <a:custGeom>
                  <a:avLst/>
                  <a:gdLst>
                    <a:gd name="connsiteX0" fmla="*/ 97540 w 576100"/>
                    <a:gd name="connsiteY0" fmla="*/ 19 h 1118127"/>
                    <a:gd name="connsiteX1" fmla="*/ 17276 w 576100"/>
                    <a:gd name="connsiteY1" fmla="*/ 19 h 1118127"/>
                    <a:gd name="connsiteX2" fmla="*/ 360 w 576100"/>
                    <a:gd name="connsiteY2" fmla="*/ 16936 h 1118127"/>
                    <a:gd name="connsiteX3" fmla="*/ 0 w 576100"/>
                    <a:gd name="connsiteY3" fmla="*/ 97199 h 1118127"/>
                    <a:gd name="connsiteX4" fmla="*/ 0 w 576100"/>
                    <a:gd name="connsiteY4" fmla="*/ 179982 h 1118127"/>
                    <a:gd name="connsiteX5" fmla="*/ 11517 w 576100"/>
                    <a:gd name="connsiteY5" fmla="*/ 191500 h 1118127"/>
                    <a:gd name="connsiteX6" fmla="*/ 49922 w 576100"/>
                    <a:gd name="connsiteY6" fmla="*/ 191650 h 1118127"/>
                    <a:gd name="connsiteX7" fmla="*/ 46244 w 576100"/>
                    <a:gd name="connsiteY7" fmla="*/ 192570 h 1118127"/>
                    <a:gd name="connsiteX8" fmla="*/ 43182 w 576100"/>
                    <a:gd name="connsiteY8" fmla="*/ 207687 h 1118127"/>
                    <a:gd name="connsiteX9" fmla="*/ 43496 w 576100"/>
                    <a:gd name="connsiteY9" fmla="*/ 1059632 h 1118127"/>
                    <a:gd name="connsiteX10" fmla="*/ 60140 w 576100"/>
                    <a:gd name="connsiteY10" fmla="*/ 1077988 h 1118127"/>
                    <a:gd name="connsiteX11" fmla="*/ 471203 w 576100"/>
                    <a:gd name="connsiteY11" fmla="*/ 1077988 h 1118127"/>
                    <a:gd name="connsiteX12" fmla="*/ 488789 w 576100"/>
                    <a:gd name="connsiteY12" fmla="*/ 1080147 h 1118127"/>
                    <a:gd name="connsiteX13" fmla="*/ 522076 w 576100"/>
                    <a:gd name="connsiteY13" fmla="*/ 1117220 h 1118127"/>
                    <a:gd name="connsiteX14" fmla="*/ 573890 w 576100"/>
                    <a:gd name="connsiteY14" fmla="*/ 1082307 h 1118127"/>
                    <a:gd name="connsiteX15" fmla="*/ 550967 w 576100"/>
                    <a:gd name="connsiteY15" fmla="*/ 1016440 h 1118127"/>
                    <a:gd name="connsiteX16" fmla="*/ 491615 w 576100"/>
                    <a:gd name="connsiteY16" fmla="*/ 1038036 h 1118127"/>
                    <a:gd name="connsiteX17" fmla="*/ 94369 w 576100"/>
                    <a:gd name="connsiteY17" fmla="*/ 1038396 h 1118127"/>
                    <a:gd name="connsiteX18" fmla="*/ 78039 w 576100"/>
                    <a:gd name="connsiteY18" fmla="*/ 1019680 h 1118127"/>
                    <a:gd name="connsiteX19" fmla="*/ 78039 w 576100"/>
                    <a:gd name="connsiteY19" fmla="*/ 211286 h 1118127"/>
                    <a:gd name="connsiteX20" fmla="*/ 76642 w 576100"/>
                    <a:gd name="connsiteY20" fmla="*/ 191755 h 1118127"/>
                    <a:gd name="connsiteX21" fmla="*/ 103299 w 576100"/>
                    <a:gd name="connsiteY21" fmla="*/ 191860 h 1118127"/>
                    <a:gd name="connsiteX22" fmla="*/ 114817 w 576100"/>
                    <a:gd name="connsiteY22" fmla="*/ 179982 h 1118127"/>
                    <a:gd name="connsiteX23" fmla="*/ 115177 w 576100"/>
                    <a:gd name="connsiteY23" fmla="*/ 97199 h 1118127"/>
                    <a:gd name="connsiteX24" fmla="*/ 114817 w 576100"/>
                    <a:gd name="connsiteY24" fmla="*/ 16936 h 1118127"/>
                    <a:gd name="connsiteX25" fmla="*/ 97540 w 576100"/>
                    <a:gd name="connsiteY25" fmla="*/ 19 h 1118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76100" h="1118127">
                      <a:moveTo>
                        <a:pt x="97540" y="19"/>
                      </a:moveTo>
                      <a:cubicBezTo>
                        <a:pt x="70905" y="739"/>
                        <a:pt x="43911" y="739"/>
                        <a:pt x="17276" y="19"/>
                      </a:cubicBezTo>
                      <a:cubicBezTo>
                        <a:pt x="4679" y="-341"/>
                        <a:pt x="0" y="4338"/>
                        <a:pt x="360" y="16936"/>
                      </a:cubicBezTo>
                      <a:cubicBezTo>
                        <a:pt x="720" y="43570"/>
                        <a:pt x="360" y="70564"/>
                        <a:pt x="0" y="97199"/>
                      </a:cubicBezTo>
                      <a:cubicBezTo>
                        <a:pt x="0" y="124913"/>
                        <a:pt x="360" y="152627"/>
                        <a:pt x="0" y="179982"/>
                      </a:cubicBezTo>
                      <a:cubicBezTo>
                        <a:pt x="0" y="188980"/>
                        <a:pt x="2879" y="191500"/>
                        <a:pt x="11517" y="191500"/>
                      </a:cubicBezTo>
                      <a:lnTo>
                        <a:pt x="49922" y="191650"/>
                      </a:lnTo>
                      <a:lnTo>
                        <a:pt x="46244" y="192570"/>
                      </a:lnTo>
                      <a:cubicBezTo>
                        <a:pt x="43889" y="195449"/>
                        <a:pt x="43182" y="200308"/>
                        <a:pt x="43182" y="207687"/>
                      </a:cubicBezTo>
                      <a:cubicBezTo>
                        <a:pt x="43496" y="491668"/>
                        <a:pt x="43496" y="775651"/>
                        <a:pt x="43496" y="1059632"/>
                      </a:cubicBezTo>
                      <a:cubicBezTo>
                        <a:pt x="43496" y="1079428"/>
                        <a:pt x="40670" y="1077988"/>
                        <a:pt x="60140" y="1077988"/>
                      </a:cubicBezTo>
                      <a:cubicBezTo>
                        <a:pt x="197056" y="1077988"/>
                        <a:pt x="334287" y="1077988"/>
                        <a:pt x="471203" y="1077988"/>
                      </a:cubicBezTo>
                      <a:cubicBezTo>
                        <a:pt x="477170" y="1077988"/>
                        <a:pt x="483136" y="1076548"/>
                        <a:pt x="488789" y="1080147"/>
                      </a:cubicBezTo>
                      <a:cubicBezTo>
                        <a:pt x="492871" y="1100664"/>
                        <a:pt x="505119" y="1113981"/>
                        <a:pt x="522076" y="1117220"/>
                      </a:cubicBezTo>
                      <a:cubicBezTo>
                        <a:pt x="546884" y="1121899"/>
                        <a:pt x="566982" y="1108222"/>
                        <a:pt x="573890" y="1082307"/>
                      </a:cubicBezTo>
                      <a:cubicBezTo>
                        <a:pt x="580799" y="1055673"/>
                        <a:pt x="571064" y="1026879"/>
                        <a:pt x="550967" y="1016440"/>
                      </a:cubicBezTo>
                      <a:cubicBezTo>
                        <a:pt x="528671" y="1004923"/>
                        <a:pt x="505432" y="1013201"/>
                        <a:pt x="491615" y="1038036"/>
                      </a:cubicBezTo>
                      <a:cubicBezTo>
                        <a:pt x="359095" y="1038036"/>
                        <a:pt x="226889" y="1038396"/>
                        <a:pt x="94369" y="1038396"/>
                      </a:cubicBezTo>
                      <a:cubicBezTo>
                        <a:pt x="78039" y="1038396"/>
                        <a:pt x="78039" y="1038396"/>
                        <a:pt x="78039" y="1019680"/>
                      </a:cubicBezTo>
                      <a:cubicBezTo>
                        <a:pt x="78039" y="750095"/>
                        <a:pt x="78039" y="480871"/>
                        <a:pt x="78039" y="211286"/>
                      </a:cubicBezTo>
                      <a:lnTo>
                        <a:pt x="76642" y="191755"/>
                      </a:lnTo>
                      <a:lnTo>
                        <a:pt x="103299" y="191860"/>
                      </a:lnTo>
                      <a:cubicBezTo>
                        <a:pt x="112297" y="191860"/>
                        <a:pt x="114817" y="188620"/>
                        <a:pt x="114817" y="179982"/>
                      </a:cubicBezTo>
                      <a:cubicBezTo>
                        <a:pt x="114456" y="152268"/>
                        <a:pt x="114817" y="124553"/>
                        <a:pt x="115177" y="97199"/>
                      </a:cubicBezTo>
                      <a:cubicBezTo>
                        <a:pt x="115177" y="70564"/>
                        <a:pt x="114456" y="43570"/>
                        <a:pt x="114817" y="16936"/>
                      </a:cubicBezTo>
                      <a:cubicBezTo>
                        <a:pt x="115177" y="3978"/>
                        <a:pt x="110137" y="19"/>
                        <a:pt x="97540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08CDBA9-7820-82A7-58C8-5D2C5C95AB43}"/>
                    </a:ext>
                  </a:extLst>
                </p:cNvPr>
                <p:cNvSpPr/>
                <p:nvPr/>
              </p:nvSpPr>
              <p:spPr>
                <a:xfrm flipH="1">
                  <a:off x="2778637" y="5139374"/>
                  <a:ext cx="120656" cy="1100593"/>
                </a:xfrm>
                <a:custGeom>
                  <a:avLst/>
                  <a:gdLst>
                    <a:gd name="connsiteX0" fmla="*/ 102279 w 120656"/>
                    <a:gd name="connsiteY0" fmla="*/ 19 h 1100593"/>
                    <a:gd name="connsiteX1" fmla="*/ 22016 w 120656"/>
                    <a:gd name="connsiteY1" fmla="*/ 19 h 1100593"/>
                    <a:gd name="connsiteX2" fmla="*/ 4020 w 120656"/>
                    <a:gd name="connsiteY2" fmla="*/ 17656 h 1100593"/>
                    <a:gd name="connsiteX3" fmla="*/ 4020 w 120656"/>
                    <a:gd name="connsiteY3" fmla="*/ 96480 h 1100593"/>
                    <a:gd name="connsiteX4" fmla="*/ 4379 w 120656"/>
                    <a:gd name="connsiteY4" fmla="*/ 177823 h 1100593"/>
                    <a:gd name="connsiteX5" fmla="*/ 18417 w 120656"/>
                    <a:gd name="connsiteY5" fmla="*/ 191500 h 1100593"/>
                    <a:gd name="connsiteX6" fmla="*/ 57596 w 120656"/>
                    <a:gd name="connsiteY6" fmla="*/ 191500 h 1100593"/>
                    <a:gd name="connsiteX7" fmla="*/ 52440 w 120656"/>
                    <a:gd name="connsiteY7" fmla="*/ 193064 h 1100593"/>
                    <a:gd name="connsiteX8" fmla="*/ 49741 w 120656"/>
                    <a:gd name="connsiteY8" fmla="*/ 206606 h 1100593"/>
                    <a:gd name="connsiteX9" fmla="*/ 50100 w 120656"/>
                    <a:gd name="connsiteY9" fmla="*/ 975408 h 1100593"/>
                    <a:gd name="connsiteX10" fmla="*/ 34624 w 120656"/>
                    <a:gd name="connsiteY10" fmla="*/ 997004 h 1100593"/>
                    <a:gd name="connsiteX11" fmla="*/ 11948 w 120656"/>
                    <a:gd name="connsiteY11" fmla="*/ 1011761 h 1100593"/>
                    <a:gd name="connsiteX12" fmla="*/ 16627 w 120656"/>
                    <a:gd name="connsiteY12" fmla="*/ 1087705 h 1100593"/>
                    <a:gd name="connsiteX13" fmla="*/ 88253 w 120656"/>
                    <a:gd name="connsiteY13" fmla="*/ 1085905 h 1100593"/>
                    <a:gd name="connsiteX14" fmla="*/ 88613 w 120656"/>
                    <a:gd name="connsiteY14" fmla="*/ 1009241 h 1100593"/>
                    <a:gd name="connsiteX15" fmla="*/ 79974 w 120656"/>
                    <a:gd name="connsiteY15" fmla="*/ 984766 h 1100593"/>
                    <a:gd name="connsiteX16" fmla="*/ 79974 w 120656"/>
                    <a:gd name="connsiteY16" fmla="*/ 596766 h 1100593"/>
                    <a:gd name="connsiteX17" fmla="*/ 79974 w 120656"/>
                    <a:gd name="connsiteY17" fmla="*/ 204447 h 1100593"/>
                    <a:gd name="connsiteX18" fmla="*/ 77680 w 120656"/>
                    <a:gd name="connsiteY18" fmla="*/ 192929 h 1100593"/>
                    <a:gd name="connsiteX19" fmla="*/ 73441 w 120656"/>
                    <a:gd name="connsiteY19" fmla="*/ 191500 h 1100593"/>
                    <a:gd name="connsiteX20" fmla="*/ 105879 w 120656"/>
                    <a:gd name="connsiteY20" fmla="*/ 191500 h 1100593"/>
                    <a:gd name="connsiteX21" fmla="*/ 119916 w 120656"/>
                    <a:gd name="connsiteY21" fmla="*/ 177463 h 1100593"/>
                    <a:gd name="connsiteX22" fmla="*/ 120636 w 120656"/>
                    <a:gd name="connsiteY22" fmla="*/ 96120 h 1100593"/>
                    <a:gd name="connsiteX23" fmla="*/ 120636 w 120656"/>
                    <a:gd name="connsiteY23" fmla="*/ 19096 h 1100593"/>
                    <a:gd name="connsiteX24" fmla="*/ 102279 w 120656"/>
                    <a:gd name="connsiteY24" fmla="*/ 19 h 110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20656" h="1100593">
                      <a:moveTo>
                        <a:pt x="102279" y="19"/>
                      </a:moveTo>
                      <a:cubicBezTo>
                        <a:pt x="75645" y="740"/>
                        <a:pt x="48651" y="740"/>
                        <a:pt x="22016" y="19"/>
                      </a:cubicBezTo>
                      <a:cubicBezTo>
                        <a:pt x="9059" y="-341"/>
                        <a:pt x="3660" y="4339"/>
                        <a:pt x="4020" y="17656"/>
                      </a:cubicBezTo>
                      <a:cubicBezTo>
                        <a:pt x="4740" y="43931"/>
                        <a:pt x="4020" y="70205"/>
                        <a:pt x="4020" y="96480"/>
                      </a:cubicBezTo>
                      <a:cubicBezTo>
                        <a:pt x="4379" y="123474"/>
                        <a:pt x="5100" y="150829"/>
                        <a:pt x="4379" y="177823"/>
                      </a:cubicBezTo>
                      <a:cubicBezTo>
                        <a:pt x="4020" y="188981"/>
                        <a:pt x="7979" y="191860"/>
                        <a:pt x="18417" y="191500"/>
                      </a:cubicBezTo>
                      <a:lnTo>
                        <a:pt x="57596" y="191500"/>
                      </a:lnTo>
                      <a:lnTo>
                        <a:pt x="52440" y="193064"/>
                      </a:lnTo>
                      <a:cubicBezTo>
                        <a:pt x="50191" y="195989"/>
                        <a:pt x="49741" y="200488"/>
                        <a:pt x="49741" y="206606"/>
                      </a:cubicBezTo>
                      <a:cubicBezTo>
                        <a:pt x="50100" y="462874"/>
                        <a:pt x="49741" y="719141"/>
                        <a:pt x="50100" y="975408"/>
                      </a:cubicBezTo>
                      <a:cubicBezTo>
                        <a:pt x="50100" y="987286"/>
                        <a:pt x="49381" y="995564"/>
                        <a:pt x="34624" y="997004"/>
                      </a:cubicBezTo>
                      <a:cubicBezTo>
                        <a:pt x="25266" y="997724"/>
                        <a:pt x="18067" y="1004562"/>
                        <a:pt x="11948" y="1011761"/>
                      </a:cubicBezTo>
                      <a:cubicBezTo>
                        <a:pt x="-5688" y="1033716"/>
                        <a:pt x="-3529" y="1068989"/>
                        <a:pt x="16627" y="1087705"/>
                      </a:cubicBezTo>
                      <a:cubicBezTo>
                        <a:pt x="36064" y="1105702"/>
                        <a:pt x="69897" y="1104622"/>
                        <a:pt x="88253" y="1085905"/>
                      </a:cubicBezTo>
                      <a:cubicBezTo>
                        <a:pt x="108048" y="1066109"/>
                        <a:pt x="109128" y="1029397"/>
                        <a:pt x="88613" y="1009241"/>
                      </a:cubicBezTo>
                      <a:cubicBezTo>
                        <a:pt x="81414" y="1001683"/>
                        <a:pt x="79974" y="994485"/>
                        <a:pt x="79974" y="984766"/>
                      </a:cubicBezTo>
                      <a:cubicBezTo>
                        <a:pt x="79974" y="855553"/>
                        <a:pt x="79974" y="725980"/>
                        <a:pt x="79974" y="596766"/>
                      </a:cubicBezTo>
                      <a:cubicBezTo>
                        <a:pt x="79974" y="466113"/>
                        <a:pt x="79974" y="335100"/>
                        <a:pt x="79974" y="204447"/>
                      </a:cubicBezTo>
                      <a:cubicBezTo>
                        <a:pt x="79974" y="199228"/>
                        <a:pt x="79614" y="195449"/>
                        <a:pt x="77680" y="192929"/>
                      </a:cubicBezTo>
                      <a:lnTo>
                        <a:pt x="73441" y="191500"/>
                      </a:lnTo>
                      <a:lnTo>
                        <a:pt x="105879" y="191500"/>
                      </a:lnTo>
                      <a:cubicBezTo>
                        <a:pt x="116677" y="191860"/>
                        <a:pt x="119916" y="188261"/>
                        <a:pt x="119916" y="177463"/>
                      </a:cubicBezTo>
                      <a:cubicBezTo>
                        <a:pt x="119916" y="150469"/>
                        <a:pt x="118116" y="123114"/>
                        <a:pt x="120636" y="96120"/>
                      </a:cubicBezTo>
                      <a:cubicBezTo>
                        <a:pt x="120636" y="70565"/>
                        <a:pt x="119916" y="45010"/>
                        <a:pt x="120636" y="19096"/>
                      </a:cubicBezTo>
                      <a:cubicBezTo>
                        <a:pt x="120995" y="5419"/>
                        <a:pt x="116677" y="-341"/>
                        <a:pt x="102279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866BE86C-0C3D-2CBE-E266-092DCF206778}"/>
                    </a:ext>
                  </a:extLst>
                </p:cNvPr>
                <p:cNvSpPr/>
                <p:nvPr/>
              </p:nvSpPr>
              <p:spPr>
                <a:xfrm flipH="1">
                  <a:off x="1405312" y="5139374"/>
                  <a:ext cx="689866" cy="864745"/>
                </a:xfrm>
                <a:custGeom>
                  <a:avLst/>
                  <a:gdLst>
                    <a:gd name="connsiteX0" fmla="*/ 50409 w 689866"/>
                    <a:gd name="connsiteY0" fmla="*/ 189897 h 864745"/>
                    <a:gd name="connsiteX1" fmla="*/ 42131 w 689866"/>
                    <a:gd name="connsiteY1" fmla="*/ 205149 h 864745"/>
                    <a:gd name="connsiteX2" fmla="*/ 42131 w 689866"/>
                    <a:gd name="connsiteY2" fmla="*/ 505687 h 864745"/>
                    <a:gd name="connsiteX3" fmla="*/ 41771 w 689866"/>
                    <a:gd name="connsiteY3" fmla="*/ 803346 h 864745"/>
                    <a:gd name="connsiteX4" fmla="*/ 59768 w 689866"/>
                    <a:gd name="connsiteY4" fmla="*/ 822062 h 864745"/>
                    <a:gd name="connsiteX5" fmla="*/ 571582 w 689866"/>
                    <a:gd name="connsiteY5" fmla="*/ 821702 h 864745"/>
                    <a:gd name="connsiteX6" fmla="*/ 591018 w 689866"/>
                    <a:gd name="connsiteY6" fmla="*/ 833580 h 864745"/>
                    <a:gd name="connsiteX7" fmla="*/ 648966 w 689866"/>
                    <a:gd name="connsiteY7" fmla="*/ 863814 h 864745"/>
                    <a:gd name="connsiteX8" fmla="*/ 689638 w 689866"/>
                    <a:gd name="connsiteY8" fmla="*/ 816663 h 864745"/>
                    <a:gd name="connsiteX9" fmla="*/ 656525 w 689866"/>
                    <a:gd name="connsiteY9" fmla="*/ 760874 h 864745"/>
                    <a:gd name="connsiteX10" fmla="*/ 595338 w 689866"/>
                    <a:gd name="connsiteY10" fmla="*/ 781390 h 864745"/>
                    <a:gd name="connsiteX11" fmla="*/ 575542 w 689866"/>
                    <a:gd name="connsiteY11" fmla="*/ 791828 h 864745"/>
                    <a:gd name="connsiteX12" fmla="*/ 88201 w 689866"/>
                    <a:gd name="connsiteY12" fmla="*/ 791828 h 864745"/>
                    <a:gd name="connsiteX13" fmla="*/ 71645 w 689866"/>
                    <a:gd name="connsiteY13" fmla="*/ 774552 h 864745"/>
                    <a:gd name="connsiteX14" fmla="*/ 72005 w 689866"/>
                    <a:gd name="connsiteY14" fmla="*/ 210187 h 864745"/>
                    <a:gd name="connsiteX15" fmla="*/ 72005 w 689866"/>
                    <a:gd name="connsiteY15" fmla="*/ 197230 h 864745"/>
                    <a:gd name="connsiteX16" fmla="*/ 68405 w 689866"/>
                    <a:gd name="connsiteY16" fmla="*/ 190031 h 864745"/>
                    <a:gd name="connsiteX17" fmla="*/ 50409 w 689866"/>
                    <a:gd name="connsiteY17" fmla="*/ 189897 h 864745"/>
                    <a:gd name="connsiteX18" fmla="*/ 100079 w 689866"/>
                    <a:gd name="connsiteY18" fmla="*/ 0 h 864745"/>
                    <a:gd name="connsiteX19" fmla="*/ 14057 w 689866"/>
                    <a:gd name="connsiteY19" fmla="*/ 0 h 864745"/>
                    <a:gd name="connsiteX20" fmla="*/ 19 w 689866"/>
                    <a:gd name="connsiteY20" fmla="*/ 14037 h 864745"/>
                    <a:gd name="connsiteX21" fmla="*/ 739 w 689866"/>
                    <a:gd name="connsiteY21" fmla="*/ 95381 h 864745"/>
                    <a:gd name="connsiteX22" fmla="*/ 2899 w 689866"/>
                    <a:gd name="connsiteY22" fmla="*/ 114097 h 864745"/>
                    <a:gd name="connsiteX23" fmla="*/ 2899 w 689866"/>
                    <a:gd name="connsiteY23" fmla="*/ 175284 h 864745"/>
                    <a:gd name="connsiteX24" fmla="*/ 16576 w 689866"/>
                    <a:gd name="connsiteY24" fmla="*/ 189321 h 864745"/>
                    <a:gd name="connsiteX25" fmla="*/ 112676 w 689866"/>
                    <a:gd name="connsiteY25" fmla="*/ 188601 h 864745"/>
                    <a:gd name="connsiteX26" fmla="*/ 114116 w 689866"/>
                    <a:gd name="connsiteY26" fmla="*/ 15477 h 864745"/>
                    <a:gd name="connsiteX27" fmla="*/ 100079 w 689866"/>
                    <a:gd name="connsiteY27" fmla="*/ 0 h 864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9866" h="864745">
                      <a:moveTo>
                        <a:pt x="50409" y="189897"/>
                      </a:moveTo>
                      <a:cubicBezTo>
                        <a:pt x="45460" y="192731"/>
                        <a:pt x="42131" y="198130"/>
                        <a:pt x="42131" y="205149"/>
                      </a:cubicBezTo>
                      <a:cubicBezTo>
                        <a:pt x="42131" y="305208"/>
                        <a:pt x="42131" y="405628"/>
                        <a:pt x="42131" y="505687"/>
                      </a:cubicBezTo>
                      <a:cubicBezTo>
                        <a:pt x="42131" y="605027"/>
                        <a:pt x="42491" y="704006"/>
                        <a:pt x="41771" y="803346"/>
                      </a:cubicBezTo>
                      <a:cubicBezTo>
                        <a:pt x="41771" y="817743"/>
                        <a:pt x="44650" y="822062"/>
                        <a:pt x="59768" y="822062"/>
                      </a:cubicBezTo>
                      <a:cubicBezTo>
                        <a:pt x="230372" y="821342"/>
                        <a:pt x="400977" y="821702"/>
                        <a:pt x="571582" y="821702"/>
                      </a:cubicBezTo>
                      <a:cubicBezTo>
                        <a:pt x="580940" y="821702"/>
                        <a:pt x="587059" y="822422"/>
                        <a:pt x="591018" y="833580"/>
                      </a:cubicBezTo>
                      <a:cubicBezTo>
                        <a:pt x="599296" y="857335"/>
                        <a:pt x="621972" y="868133"/>
                        <a:pt x="648966" y="863814"/>
                      </a:cubicBezTo>
                      <a:cubicBezTo>
                        <a:pt x="671282" y="860214"/>
                        <a:pt x="687478" y="841498"/>
                        <a:pt x="689638" y="816663"/>
                      </a:cubicBezTo>
                      <a:cubicBezTo>
                        <a:pt x="691798" y="790388"/>
                        <a:pt x="678480" y="768433"/>
                        <a:pt x="656525" y="760874"/>
                      </a:cubicBezTo>
                      <a:cubicBezTo>
                        <a:pt x="632770" y="752956"/>
                        <a:pt x="607215" y="760515"/>
                        <a:pt x="595338" y="781390"/>
                      </a:cubicBezTo>
                      <a:cubicBezTo>
                        <a:pt x="590298" y="790029"/>
                        <a:pt x="584899" y="791828"/>
                        <a:pt x="575542" y="791828"/>
                      </a:cubicBezTo>
                      <a:cubicBezTo>
                        <a:pt x="413215" y="791468"/>
                        <a:pt x="250888" y="791468"/>
                        <a:pt x="88201" y="791828"/>
                      </a:cubicBezTo>
                      <a:cubicBezTo>
                        <a:pt x="74164" y="791828"/>
                        <a:pt x="71645" y="787509"/>
                        <a:pt x="71645" y="774552"/>
                      </a:cubicBezTo>
                      <a:cubicBezTo>
                        <a:pt x="72005" y="586310"/>
                        <a:pt x="72005" y="398069"/>
                        <a:pt x="72005" y="210187"/>
                      </a:cubicBezTo>
                      <a:cubicBezTo>
                        <a:pt x="72005" y="205869"/>
                        <a:pt x="72005" y="201550"/>
                        <a:pt x="72005" y="197230"/>
                      </a:cubicBezTo>
                      <a:cubicBezTo>
                        <a:pt x="72005" y="194351"/>
                        <a:pt x="71645" y="191471"/>
                        <a:pt x="68405" y="190031"/>
                      </a:cubicBezTo>
                      <a:cubicBezTo>
                        <a:pt x="61927" y="186792"/>
                        <a:pt x="55358" y="187062"/>
                        <a:pt x="50409" y="189897"/>
                      </a:cubicBezTo>
                      <a:close/>
                      <a:moveTo>
                        <a:pt x="100079" y="0"/>
                      </a:moveTo>
                      <a:cubicBezTo>
                        <a:pt x="71285" y="360"/>
                        <a:pt x="42851" y="360"/>
                        <a:pt x="14057" y="0"/>
                      </a:cubicBezTo>
                      <a:cubicBezTo>
                        <a:pt x="4339" y="0"/>
                        <a:pt x="-341" y="4319"/>
                        <a:pt x="19" y="14037"/>
                      </a:cubicBezTo>
                      <a:cubicBezTo>
                        <a:pt x="379" y="41032"/>
                        <a:pt x="379" y="68386"/>
                        <a:pt x="739" y="95381"/>
                      </a:cubicBezTo>
                      <a:cubicBezTo>
                        <a:pt x="3618" y="101499"/>
                        <a:pt x="2899" y="107618"/>
                        <a:pt x="2899" y="114097"/>
                      </a:cubicBezTo>
                      <a:cubicBezTo>
                        <a:pt x="2899" y="134612"/>
                        <a:pt x="3259" y="154768"/>
                        <a:pt x="2899" y="175284"/>
                      </a:cubicBezTo>
                      <a:cubicBezTo>
                        <a:pt x="2899" y="185362"/>
                        <a:pt x="6498" y="189681"/>
                        <a:pt x="16576" y="189321"/>
                      </a:cubicBezTo>
                      <a:cubicBezTo>
                        <a:pt x="48609" y="188961"/>
                        <a:pt x="80643" y="188961"/>
                        <a:pt x="112676" y="188601"/>
                      </a:cubicBezTo>
                      <a:cubicBezTo>
                        <a:pt x="113036" y="131013"/>
                        <a:pt x="113396" y="73065"/>
                        <a:pt x="114116" y="15477"/>
                      </a:cubicBezTo>
                      <a:cubicBezTo>
                        <a:pt x="114116" y="5399"/>
                        <a:pt x="111237" y="0"/>
                        <a:pt x="100079" y="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B10E811-8F9E-A054-6336-34E31A7364A5}"/>
                  </a:ext>
                </a:extLst>
              </p:cNvPr>
              <p:cNvGrpSpPr/>
              <p:nvPr userDrawn="1"/>
            </p:nvGrpSpPr>
            <p:grpSpPr>
              <a:xfrm>
                <a:off x="548226" y="1602802"/>
                <a:ext cx="944002" cy="3757883"/>
                <a:chOff x="655230" y="1602802"/>
                <a:chExt cx="944002" cy="3757883"/>
              </a:xfrm>
              <a:grpFill/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233B48E9-C6E2-611C-9009-437DC820D27C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005304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AB63B312-8505-79F7-5D72-25988FE94880}"/>
                    </a:ext>
                  </a:extLst>
                </p:cNvPr>
                <p:cNvSpPr/>
                <p:nvPr userDrawn="1"/>
              </p:nvSpPr>
              <p:spPr>
                <a:xfrm flipH="1">
                  <a:off x="955830" y="4190397"/>
                  <a:ext cx="643402" cy="634359"/>
                </a:xfrm>
                <a:custGeom>
                  <a:avLst/>
                  <a:gdLst>
                    <a:gd name="connsiteX0" fmla="*/ 1129160 w 1181053"/>
                    <a:gd name="connsiteY0" fmla="*/ 979148 h 1164453"/>
                    <a:gd name="connsiteX1" fmla="*/ 1108019 w 1181053"/>
                    <a:gd name="connsiteY1" fmla="*/ 942810 h 1164453"/>
                    <a:gd name="connsiteX2" fmla="*/ 1109340 w 1181053"/>
                    <a:gd name="connsiteY2" fmla="*/ 104390 h 1164453"/>
                    <a:gd name="connsiteX3" fmla="*/ 1074984 w 1181053"/>
                    <a:gd name="connsiteY3" fmla="*/ 71355 h 1164453"/>
                    <a:gd name="connsiteX4" fmla="*/ 383898 w 1181053"/>
                    <a:gd name="connsiteY4" fmla="*/ 72016 h 1164453"/>
                    <a:gd name="connsiteX5" fmla="*/ 349542 w 1181053"/>
                    <a:gd name="connsiteY5" fmla="*/ 69373 h 1164453"/>
                    <a:gd name="connsiteX6" fmla="*/ 348221 w 1181053"/>
                    <a:gd name="connsiteY6" fmla="*/ 1321 h 1164453"/>
                    <a:gd name="connsiteX7" fmla="*/ 337650 w 1181053"/>
                    <a:gd name="connsiteY7" fmla="*/ 1982 h 1164453"/>
                    <a:gd name="connsiteX8" fmla="*/ 32409 w 1181053"/>
                    <a:gd name="connsiteY8" fmla="*/ 0 h 1164453"/>
                    <a:gd name="connsiteX9" fmla="*/ 35 w 1181053"/>
                    <a:gd name="connsiteY9" fmla="*/ 30392 h 1164453"/>
                    <a:gd name="connsiteX10" fmla="*/ 35 w 1181053"/>
                    <a:gd name="connsiteY10" fmla="*/ 180369 h 1164453"/>
                    <a:gd name="connsiteX11" fmla="*/ 29766 w 1181053"/>
                    <a:gd name="connsiteY11" fmla="*/ 210101 h 1164453"/>
                    <a:gd name="connsiteX12" fmla="*/ 177101 w 1181053"/>
                    <a:gd name="connsiteY12" fmla="*/ 210101 h 1164453"/>
                    <a:gd name="connsiteX13" fmla="*/ 292062 w 1181053"/>
                    <a:gd name="connsiteY13" fmla="*/ 209440 h 1164453"/>
                    <a:gd name="connsiteX14" fmla="*/ 349542 w 1181053"/>
                    <a:gd name="connsiteY14" fmla="*/ 147996 h 1164453"/>
                    <a:gd name="connsiteX15" fmla="*/ 381256 w 1181053"/>
                    <a:gd name="connsiteY15" fmla="*/ 146014 h 1164453"/>
                    <a:gd name="connsiteX16" fmla="*/ 1021467 w 1181053"/>
                    <a:gd name="connsiteY16" fmla="*/ 145353 h 1164453"/>
                    <a:gd name="connsiteX17" fmla="*/ 1054502 w 1181053"/>
                    <a:gd name="connsiteY17" fmla="*/ 177066 h 1164453"/>
                    <a:gd name="connsiteX18" fmla="*/ 1054502 w 1181053"/>
                    <a:gd name="connsiteY18" fmla="*/ 945453 h 1164453"/>
                    <a:gd name="connsiteX19" fmla="*/ 1032699 w 1181053"/>
                    <a:gd name="connsiteY19" fmla="*/ 985755 h 1164453"/>
                    <a:gd name="connsiteX20" fmla="*/ 997022 w 1181053"/>
                    <a:gd name="connsiteY20" fmla="*/ 1102037 h 1164453"/>
                    <a:gd name="connsiteX21" fmla="*/ 1094805 w 1181053"/>
                    <a:gd name="connsiteY21" fmla="*/ 1164142 h 1164453"/>
                    <a:gd name="connsiteX22" fmla="*/ 1178712 w 1181053"/>
                    <a:gd name="connsiteY22" fmla="*/ 1090145 h 1164453"/>
                    <a:gd name="connsiteX23" fmla="*/ 1129160 w 1181053"/>
                    <a:gd name="connsiteY23" fmla="*/ 979148 h 1164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181053" h="1164453">
                      <a:moveTo>
                        <a:pt x="1129160" y="979148"/>
                      </a:moveTo>
                      <a:cubicBezTo>
                        <a:pt x="1110001" y="971220"/>
                        <a:pt x="1108019" y="959988"/>
                        <a:pt x="1108019" y="942810"/>
                      </a:cubicBezTo>
                      <a:cubicBezTo>
                        <a:pt x="1108679" y="663337"/>
                        <a:pt x="1108019" y="383863"/>
                        <a:pt x="1109340" y="104390"/>
                      </a:cubicBezTo>
                      <a:cubicBezTo>
                        <a:pt x="1109340" y="75980"/>
                        <a:pt x="1100751" y="71355"/>
                        <a:pt x="1074984" y="71355"/>
                      </a:cubicBezTo>
                      <a:cubicBezTo>
                        <a:pt x="844402" y="72676"/>
                        <a:pt x="614480" y="72016"/>
                        <a:pt x="383898" y="72016"/>
                      </a:cubicBezTo>
                      <a:cubicBezTo>
                        <a:pt x="372666" y="72016"/>
                        <a:pt x="360774" y="73998"/>
                        <a:pt x="349542" y="69373"/>
                      </a:cubicBezTo>
                      <a:cubicBezTo>
                        <a:pt x="350863" y="46909"/>
                        <a:pt x="352845" y="23785"/>
                        <a:pt x="348221" y="1321"/>
                      </a:cubicBezTo>
                      <a:cubicBezTo>
                        <a:pt x="344917" y="1321"/>
                        <a:pt x="340953" y="1982"/>
                        <a:pt x="337650" y="1982"/>
                      </a:cubicBezTo>
                      <a:cubicBezTo>
                        <a:pt x="235903" y="1321"/>
                        <a:pt x="134156" y="1321"/>
                        <a:pt x="32409" y="0"/>
                      </a:cubicBezTo>
                      <a:cubicBezTo>
                        <a:pt x="9946" y="0"/>
                        <a:pt x="-626" y="5946"/>
                        <a:pt x="35" y="30392"/>
                      </a:cubicBezTo>
                      <a:cubicBezTo>
                        <a:pt x="1357" y="80605"/>
                        <a:pt x="1357" y="130157"/>
                        <a:pt x="35" y="180369"/>
                      </a:cubicBezTo>
                      <a:cubicBezTo>
                        <a:pt x="-626" y="202173"/>
                        <a:pt x="7964" y="210761"/>
                        <a:pt x="29766" y="210101"/>
                      </a:cubicBezTo>
                      <a:cubicBezTo>
                        <a:pt x="78658" y="209440"/>
                        <a:pt x="128210" y="210101"/>
                        <a:pt x="177101" y="210101"/>
                      </a:cubicBezTo>
                      <a:cubicBezTo>
                        <a:pt x="215421" y="210101"/>
                        <a:pt x="253741" y="209440"/>
                        <a:pt x="292062" y="209440"/>
                      </a:cubicBezTo>
                      <a:cubicBezTo>
                        <a:pt x="352845" y="209440"/>
                        <a:pt x="352845" y="209440"/>
                        <a:pt x="349542" y="147996"/>
                      </a:cubicBezTo>
                      <a:cubicBezTo>
                        <a:pt x="360113" y="147335"/>
                        <a:pt x="370684" y="146014"/>
                        <a:pt x="381256" y="146014"/>
                      </a:cubicBezTo>
                      <a:cubicBezTo>
                        <a:pt x="594660" y="146014"/>
                        <a:pt x="808063" y="146674"/>
                        <a:pt x="1021467" y="145353"/>
                      </a:cubicBezTo>
                      <a:cubicBezTo>
                        <a:pt x="1046574" y="145353"/>
                        <a:pt x="1054502" y="150638"/>
                        <a:pt x="1054502" y="177066"/>
                      </a:cubicBezTo>
                      <a:cubicBezTo>
                        <a:pt x="1053181" y="433415"/>
                        <a:pt x="1053842" y="689764"/>
                        <a:pt x="1054502" y="945453"/>
                      </a:cubicBezTo>
                      <a:cubicBezTo>
                        <a:pt x="1054502" y="964613"/>
                        <a:pt x="1049877" y="975184"/>
                        <a:pt x="1032699" y="985755"/>
                      </a:cubicBezTo>
                      <a:cubicBezTo>
                        <a:pt x="995701" y="1008219"/>
                        <a:pt x="982487" y="1057771"/>
                        <a:pt x="997022" y="1102037"/>
                      </a:cubicBezTo>
                      <a:cubicBezTo>
                        <a:pt x="1010897" y="1144322"/>
                        <a:pt x="1047895" y="1167446"/>
                        <a:pt x="1094805" y="1164142"/>
                      </a:cubicBezTo>
                      <a:cubicBezTo>
                        <a:pt x="1137089" y="1161499"/>
                        <a:pt x="1170784" y="1131768"/>
                        <a:pt x="1178712" y="1090145"/>
                      </a:cubicBezTo>
                      <a:cubicBezTo>
                        <a:pt x="1187962" y="1041914"/>
                        <a:pt x="1169463" y="996326"/>
                        <a:pt x="1129160" y="979148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1559D8C-0CDE-C6E3-A236-DE3C4AEEC68B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9293" y="182091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4D49AC14-C2D4-B378-EF64-D2171E427A8B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120766" y="2289790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954017A6-2F30-460A-11A8-343DA3235E11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801796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AF3A4B5-C96F-A161-548E-CE120D08D833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6573" y="3025173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43F32F5E-46A2-488E-EB93-E8F3C7E3F5D3}"/>
                    </a:ext>
                  </a:extLst>
                </p:cNvPr>
                <p:cNvSpPr/>
                <p:nvPr userDrawn="1"/>
              </p:nvSpPr>
              <p:spPr>
                <a:xfrm rot="5400000" flipH="1" flipV="1">
                  <a:off x="1069293" y="483074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F2A34DF-475D-9EC1-FFF8-6CE8E9E4068B}"/>
                  </a:ext>
                </a:extLst>
              </p:cNvPr>
              <p:cNvGrpSpPr/>
              <p:nvPr userDrawn="1"/>
            </p:nvGrpSpPr>
            <p:grpSpPr>
              <a:xfrm>
                <a:off x="4782728" y="2208743"/>
                <a:ext cx="1206268" cy="3147897"/>
                <a:chOff x="4889732" y="2208743"/>
                <a:chExt cx="1206268" cy="3147897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199EC03-B8DE-20C9-30D6-FF815F1F2DEB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408235"/>
                  <a:ext cx="1206268" cy="720041"/>
                </a:xfrm>
                <a:custGeom>
                  <a:avLst/>
                  <a:gdLst>
                    <a:gd name="connsiteX0" fmla="*/ 1864067 w 2214270"/>
                    <a:gd name="connsiteY0" fmla="*/ 1293985 h 1321734"/>
                    <a:gd name="connsiteX1" fmla="*/ 1891816 w 2214270"/>
                    <a:gd name="connsiteY1" fmla="*/ 1319752 h 1321734"/>
                    <a:gd name="connsiteX2" fmla="*/ 2041794 w 2214270"/>
                    <a:gd name="connsiteY2" fmla="*/ 1321734 h 1321734"/>
                    <a:gd name="connsiteX3" fmla="*/ 2185825 w 2214270"/>
                    <a:gd name="connsiteY3" fmla="*/ 1321074 h 1321734"/>
                    <a:gd name="connsiteX4" fmla="*/ 2214235 w 2214270"/>
                    <a:gd name="connsiteY4" fmla="*/ 1292663 h 1321734"/>
                    <a:gd name="connsiteX5" fmla="*/ 2214235 w 2214270"/>
                    <a:gd name="connsiteY5" fmla="*/ 1135418 h 1321734"/>
                    <a:gd name="connsiteX6" fmla="*/ 2185825 w 2214270"/>
                    <a:gd name="connsiteY6" fmla="*/ 1107009 h 1321734"/>
                    <a:gd name="connsiteX7" fmla="*/ 2041794 w 2214270"/>
                    <a:gd name="connsiteY7" fmla="*/ 1106348 h 1321734"/>
                    <a:gd name="connsiteX8" fmla="*/ 1908334 w 2214270"/>
                    <a:gd name="connsiteY8" fmla="*/ 1108330 h 1321734"/>
                    <a:gd name="connsiteX9" fmla="*/ 1866049 w 2214270"/>
                    <a:gd name="connsiteY9" fmla="*/ 1150614 h 1321734"/>
                    <a:gd name="connsiteX10" fmla="*/ 1834336 w 2214270"/>
                    <a:gd name="connsiteY10" fmla="*/ 1183649 h 1321734"/>
                    <a:gd name="connsiteX11" fmla="*/ 170710 w 2214270"/>
                    <a:gd name="connsiteY11" fmla="*/ 1183649 h 1321734"/>
                    <a:gd name="connsiteX12" fmla="*/ 139657 w 2214270"/>
                    <a:gd name="connsiteY12" fmla="*/ 1153257 h 1321734"/>
                    <a:gd name="connsiteX13" fmla="*/ 139657 w 2214270"/>
                    <a:gd name="connsiteY13" fmla="*/ 213090 h 1321734"/>
                    <a:gd name="connsiteX14" fmla="*/ 157496 w 2214270"/>
                    <a:gd name="connsiteY14" fmla="*/ 172127 h 1321734"/>
                    <a:gd name="connsiteX15" fmla="*/ 179959 w 2214270"/>
                    <a:gd name="connsiteY15" fmla="*/ 53863 h 1321734"/>
                    <a:gd name="connsiteX16" fmla="*/ 86801 w 2214270"/>
                    <a:gd name="connsiteY16" fmla="*/ 347 h 1321734"/>
                    <a:gd name="connsiteX17" fmla="*/ 3554 w 2214270"/>
                    <a:gd name="connsiteY17" fmla="*/ 71702 h 1321734"/>
                    <a:gd name="connsiteX18" fmla="*/ 44517 w 2214270"/>
                    <a:gd name="connsiteY18" fmla="*/ 181377 h 1321734"/>
                    <a:gd name="connsiteX19" fmla="*/ 66981 w 2214270"/>
                    <a:gd name="connsiteY19" fmla="*/ 223661 h 1321734"/>
                    <a:gd name="connsiteX20" fmla="*/ 66320 w 2214270"/>
                    <a:gd name="connsiteY20" fmla="*/ 1222630 h 1321734"/>
                    <a:gd name="connsiteX21" fmla="*/ 100676 w 2214270"/>
                    <a:gd name="connsiteY21" fmla="*/ 1256325 h 1321734"/>
                    <a:gd name="connsiteX22" fmla="*/ 1825747 w 2214270"/>
                    <a:gd name="connsiteY22" fmla="*/ 1255665 h 1321734"/>
                    <a:gd name="connsiteX23" fmla="*/ 1864067 w 2214270"/>
                    <a:gd name="connsiteY23" fmla="*/ 1293985 h 132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214270" h="1321734">
                      <a:moveTo>
                        <a:pt x="1864067" y="1293985"/>
                      </a:moveTo>
                      <a:cubicBezTo>
                        <a:pt x="1862746" y="1317109"/>
                        <a:pt x="1872656" y="1319752"/>
                        <a:pt x="1891816" y="1319752"/>
                      </a:cubicBezTo>
                      <a:cubicBezTo>
                        <a:pt x="1942029" y="1319752"/>
                        <a:pt x="1991581" y="1316449"/>
                        <a:pt x="2041794" y="1321734"/>
                      </a:cubicBezTo>
                      <a:cubicBezTo>
                        <a:pt x="2090024" y="1321734"/>
                        <a:pt x="2137595" y="1320413"/>
                        <a:pt x="2185825" y="1321074"/>
                      </a:cubicBezTo>
                      <a:cubicBezTo>
                        <a:pt x="2206307" y="1321074"/>
                        <a:pt x="2214235" y="1313145"/>
                        <a:pt x="2214235" y="1292663"/>
                      </a:cubicBezTo>
                      <a:cubicBezTo>
                        <a:pt x="2213574" y="1240469"/>
                        <a:pt x="2213574" y="1187613"/>
                        <a:pt x="2214235" y="1135418"/>
                      </a:cubicBezTo>
                      <a:cubicBezTo>
                        <a:pt x="2214896" y="1114276"/>
                        <a:pt x="2206307" y="1107009"/>
                        <a:pt x="2185825" y="1107009"/>
                      </a:cubicBezTo>
                      <a:cubicBezTo>
                        <a:pt x="2137595" y="1107669"/>
                        <a:pt x="2090024" y="1107009"/>
                        <a:pt x="2041794" y="1106348"/>
                      </a:cubicBezTo>
                      <a:cubicBezTo>
                        <a:pt x="1997527" y="1107009"/>
                        <a:pt x="1952600" y="1107669"/>
                        <a:pt x="1908334" y="1108330"/>
                      </a:cubicBezTo>
                      <a:cubicBezTo>
                        <a:pt x="1865389" y="1108330"/>
                        <a:pt x="1864067" y="1108330"/>
                        <a:pt x="1866049" y="1150614"/>
                      </a:cubicBezTo>
                      <a:cubicBezTo>
                        <a:pt x="1867371" y="1175721"/>
                        <a:pt x="1861425" y="1183649"/>
                        <a:pt x="1834336" y="1183649"/>
                      </a:cubicBezTo>
                      <a:cubicBezTo>
                        <a:pt x="1280014" y="1182988"/>
                        <a:pt x="725692" y="1182988"/>
                        <a:pt x="170710" y="1183649"/>
                      </a:cubicBezTo>
                      <a:cubicBezTo>
                        <a:pt x="146925" y="1183649"/>
                        <a:pt x="139657" y="1178364"/>
                        <a:pt x="139657" y="1153257"/>
                      </a:cubicBezTo>
                      <a:cubicBezTo>
                        <a:pt x="140318" y="840089"/>
                        <a:pt x="140318" y="526259"/>
                        <a:pt x="139657" y="213090"/>
                      </a:cubicBezTo>
                      <a:cubicBezTo>
                        <a:pt x="139657" y="195912"/>
                        <a:pt x="142960" y="184020"/>
                        <a:pt x="157496" y="172127"/>
                      </a:cubicBezTo>
                      <a:cubicBezTo>
                        <a:pt x="189870" y="145699"/>
                        <a:pt x="198459" y="94826"/>
                        <a:pt x="179959" y="53863"/>
                      </a:cubicBezTo>
                      <a:cubicBezTo>
                        <a:pt x="163442" y="17525"/>
                        <a:pt x="128425" y="-2957"/>
                        <a:pt x="86801" y="347"/>
                      </a:cubicBezTo>
                      <a:cubicBezTo>
                        <a:pt x="43856" y="3650"/>
                        <a:pt x="14786" y="28757"/>
                        <a:pt x="3554" y="71702"/>
                      </a:cubicBezTo>
                      <a:cubicBezTo>
                        <a:pt x="-7678" y="114647"/>
                        <a:pt x="8179" y="162217"/>
                        <a:pt x="44517" y="181377"/>
                      </a:cubicBezTo>
                      <a:cubicBezTo>
                        <a:pt x="64338" y="191948"/>
                        <a:pt x="66981" y="204501"/>
                        <a:pt x="66981" y="223661"/>
                      </a:cubicBezTo>
                      <a:cubicBezTo>
                        <a:pt x="66320" y="556651"/>
                        <a:pt x="66981" y="889641"/>
                        <a:pt x="66320" y="1222630"/>
                      </a:cubicBezTo>
                      <a:cubicBezTo>
                        <a:pt x="66320" y="1250379"/>
                        <a:pt x="73588" y="1256325"/>
                        <a:pt x="100676" y="1256325"/>
                      </a:cubicBezTo>
                      <a:cubicBezTo>
                        <a:pt x="675479" y="1255665"/>
                        <a:pt x="1250944" y="1255665"/>
                        <a:pt x="1825747" y="1255665"/>
                      </a:cubicBezTo>
                      <a:cubicBezTo>
                        <a:pt x="1864067" y="1256325"/>
                        <a:pt x="1866049" y="1256325"/>
                        <a:pt x="1864067" y="1293985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D7330D34-8DF6-088E-E73D-D889E9F29A4A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3803842"/>
                  <a:ext cx="862897" cy="590574"/>
                </a:xfrm>
                <a:custGeom>
                  <a:avLst/>
                  <a:gdLst>
                    <a:gd name="connsiteX0" fmla="*/ 162118 w 1583966"/>
                    <a:gd name="connsiteY0" fmla="*/ 885330 h 1084079"/>
                    <a:gd name="connsiteX1" fmla="*/ 162118 w 1583966"/>
                    <a:gd name="connsiteY1" fmla="*/ 156584 h 1084079"/>
                    <a:gd name="connsiteX2" fmla="*/ 154851 w 1583966"/>
                    <a:gd name="connsiteY2" fmla="*/ 110336 h 1084079"/>
                    <a:gd name="connsiteX3" fmla="*/ 166083 w 1583966"/>
                    <a:gd name="connsiteY3" fmla="*/ 108354 h 1084079"/>
                    <a:gd name="connsiteX4" fmla="*/ 1213282 w 1583966"/>
                    <a:gd name="connsiteY4" fmla="*/ 107693 h 1084079"/>
                    <a:gd name="connsiteX5" fmla="*/ 1235085 w 1583966"/>
                    <a:gd name="connsiteY5" fmla="*/ 130817 h 1084079"/>
                    <a:gd name="connsiteX6" fmla="*/ 1234424 w 1583966"/>
                    <a:gd name="connsiteY6" fmla="*/ 189619 h 1084079"/>
                    <a:gd name="connsiteX7" fmla="*/ 1255566 w 1583966"/>
                    <a:gd name="connsiteY7" fmla="*/ 210761 h 1084079"/>
                    <a:gd name="connsiteX8" fmla="*/ 1410829 w 1583966"/>
                    <a:gd name="connsiteY8" fmla="*/ 211422 h 1084079"/>
                    <a:gd name="connsiteX9" fmla="*/ 1555521 w 1583966"/>
                    <a:gd name="connsiteY9" fmla="*/ 210761 h 1084079"/>
                    <a:gd name="connsiteX10" fmla="*/ 1583931 w 1583966"/>
                    <a:gd name="connsiteY10" fmla="*/ 182351 h 1084079"/>
                    <a:gd name="connsiteX11" fmla="*/ 1583931 w 1583966"/>
                    <a:gd name="connsiteY11" fmla="*/ 29731 h 1084079"/>
                    <a:gd name="connsiteX12" fmla="*/ 1552878 w 1583966"/>
                    <a:gd name="connsiteY12" fmla="*/ 661 h 1084079"/>
                    <a:gd name="connsiteX13" fmla="*/ 1405544 w 1583966"/>
                    <a:gd name="connsiteY13" fmla="*/ 661 h 1084079"/>
                    <a:gd name="connsiteX14" fmla="*/ 1255566 w 1583966"/>
                    <a:gd name="connsiteY14" fmla="*/ 0 h 1084079"/>
                    <a:gd name="connsiteX15" fmla="*/ 1234424 w 1583966"/>
                    <a:gd name="connsiteY15" fmla="*/ 20481 h 1084079"/>
                    <a:gd name="connsiteX16" fmla="*/ 1200729 w 1583966"/>
                    <a:gd name="connsiteY16" fmla="*/ 53516 h 1084079"/>
                    <a:gd name="connsiteX17" fmla="*/ 158815 w 1583966"/>
                    <a:gd name="connsiteY17" fmla="*/ 52855 h 1084079"/>
                    <a:gd name="connsiteX18" fmla="*/ 89442 w 1583966"/>
                    <a:gd name="connsiteY18" fmla="*/ 122228 h 1084079"/>
                    <a:gd name="connsiteX19" fmla="*/ 89442 w 1583966"/>
                    <a:gd name="connsiteY19" fmla="*/ 861544 h 1084079"/>
                    <a:gd name="connsiteX20" fmla="*/ 66318 w 1583966"/>
                    <a:gd name="connsiteY20" fmla="*/ 893918 h 1084079"/>
                    <a:gd name="connsiteX21" fmla="*/ 17427 w 1583966"/>
                    <a:gd name="connsiteY21" fmla="*/ 928935 h 1084079"/>
                    <a:gd name="connsiteX22" fmla="*/ 31301 w 1583966"/>
                    <a:gd name="connsiteY22" fmla="*/ 1061074 h 1084079"/>
                    <a:gd name="connsiteX23" fmla="*/ 155512 w 1583966"/>
                    <a:gd name="connsiteY23" fmla="*/ 1064377 h 1084079"/>
                    <a:gd name="connsiteX24" fmla="*/ 175993 w 1583966"/>
                    <a:gd name="connsiteY24" fmla="*/ 932900 h 1084079"/>
                    <a:gd name="connsiteX25" fmla="*/ 162118 w 1583966"/>
                    <a:gd name="connsiteY25" fmla="*/ 885330 h 1084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583966" h="1084079">
                      <a:moveTo>
                        <a:pt x="162118" y="885330"/>
                      </a:moveTo>
                      <a:cubicBezTo>
                        <a:pt x="162118" y="642194"/>
                        <a:pt x="162118" y="399720"/>
                        <a:pt x="162118" y="156584"/>
                      </a:cubicBezTo>
                      <a:cubicBezTo>
                        <a:pt x="162118" y="141388"/>
                        <a:pt x="163440" y="125532"/>
                        <a:pt x="154851" y="110336"/>
                      </a:cubicBezTo>
                      <a:cubicBezTo>
                        <a:pt x="160797" y="109675"/>
                        <a:pt x="163440" y="108354"/>
                        <a:pt x="166083" y="108354"/>
                      </a:cubicBezTo>
                      <a:cubicBezTo>
                        <a:pt x="514929" y="108354"/>
                        <a:pt x="864436" y="108354"/>
                        <a:pt x="1213282" y="107693"/>
                      </a:cubicBezTo>
                      <a:cubicBezTo>
                        <a:pt x="1231782" y="107693"/>
                        <a:pt x="1235746" y="114960"/>
                        <a:pt x="1235085" y="130817"/>
                      </a:cubicBezTo>
                      <a:cubicBezTo>
                        <a:pt x="1233764" y="150638"/>
                        <a:pt x="1235746" y="170459"/>
                        <a:pt x="1234424" y="189619"/>
                      </a:cubicBezTo>
                      <a:cubicBezTo>
                        <a:pt x="1233103" y="206137"/>
                        <a:pt x="1238388" y="211422"/>
                        <a:pt x="1255566" y="210761"/>
                      </a:cubicBezTo>
                      <a:cubicBezTo>
                        <a:pt x="1307101" y="210101"/>
                        <a:pt x="1359295" y="210761"/>
                        <a:pt x="1410829" y="211422"/>
                      </a:cubicBezTo>
                      <a:cubicBezTo>
                        <a:pt x="1459060" y="211422"/>
                        <a:pt x="1507291" y="210101"/>
                        <a:pt x="1555521" y="210761"/>
                      </a:cubicBezTo>
                      <a:cubicBezTo>
                        <a:pt x="1576003" y="210761"/>
                        <a:pt x="1584592" y="203494"/>
                        <a:pt x="1583931" y="182351"/>
                      </a:cubicBezTo>
                      <a:cubicBezTo>
                        <a:pt x="1583270" y="131478"/>
                        <a:pt x="1582610" y="80605"/>
                        <a:pt x="1583931" y="29731"/>
                      </a:cubicBezTo>
                      <a:cubicBezTo>
                        <a:pt x="1584592" y="6607"/>
                        <a:pt x="1574021" y="661"/>
                        <a:pt x="1552878" y="661"/>
                      </a:cubicBezTo>
                      <a:cubicBezTo>
                        <a:pt x="1503987" y="1321"/>
                        <a:pt x="1454435" y="661"/>
                        <a:pt x="1405544" y="661"/>
                      </a:cubicBezTo>
                      <a:cubicBezTo>
                        <a:pt x="1355331" y="661"/>
                        <a:pt x="1305779" y="661"/>
                        <a:pt x="1255566" y="0"/>
                      </a:cubicBezTo>
                      <a:cubicBezTo>
                        <a:pt x="1239710" y="0"/>
                        <a:pt x="1231121" y="3964"/>
                        <a:pt x="1234424" y="20481"/>
                      </a:cubicBezTo>
                      <a:cubicBezTo>
                        <a:pt x="1240370" y="49552"/>
                        <a:pt x="1225835" y="53516"/>
                        <a:pt x="1200729" y="53516"/>
                      </a:cubicBezTo>
                      <a:cubicBezTo>
                        <a:pt x="853204" y="52855"/>
                        <a:pt x="506340" y="52855"/>
                        <a:pt x="158815" y="52855"/>
                      </a:cubicBezTo>
                      <a:cubicBezTo>
                        <a:pt x="113888" y="52855"/>
                        <a:pt x="89442" y="77301"/>
                        <a:pt x="89442" y="122228"/>
                      </a:cubicBezTo>
                      <a:cubicBezTo>
                        <a:pt x="89442" y="368667"/>
                        <a:pt x="89442" y="615106"/>
                        <a:pt x="89442" y="861544"/>
                      </a:cubicBezTo>
                      <a:cubicBezTo>
                        <a:pt x="89442" y="879383"/>
                        <a:pt x="88121" y="891276"/>
                        <a:pt x="66318" y="893918"/>
                      </a:cubicBezTo>
                      <a:cubicBezTo>
                        <a:pt x="45176" y="896561"/>
                        <a:pt x="29319" y="911096"/>
                        <a:pt x="17427" y="928935"/>
                      </a:cubicBezTo>
                      <a:cubicBezTo>
                        <a:pt x="-10323" y="970559"/>
                        <a:pt x="-4376" y="1029361"/>
                        <a:pt x="31301" y="1061074"/>
                      </a:cubicBezTo>
                      <a:cubicBezTo>
                        <a:pt x="63675" y="1090145"/>
                        <a:pt x="120495" y="1092127"/>
                        <a:pt x="155512" y="1064377"/>
                      </a:cubicBezTo>
                      <a:cubicBezTo>
                        <a:pt x="192510" y="1034646"/>
                        <a:pt x="202421" y="975845"/>
                        <a:pt x="175993" y="932900"/>
                      </a:cubicBezTo>
                      <a:cubicBezTo>
                        <a:pt x="164761" y="919025"/>
                        <a:pt x="162118" y="903168"/>
                        <a:pt x="162118" y="8853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4D9330B4-BB50-0524-53F0-B17240163B78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618015"/>
                  <a:ext cx="898091" cy="123739"/>
                </a:xfrm>
                <a:custGeom>
                  <a:avLst/>
                  <a:gdLst>
                    <a:gd name="connsiteX0" fmla="*/ 66839 w 1648569"/>
                    <a:gd name="connsiteY0" fmla="*/ 192784 h 227140"/>
                    <a:gd name="connsiteX1" fmla="*/ 173872 w 1648569"/>
                    <a:gd name="connsiteY1" fmla="*/ 153142 h 227140"/>
                    <a:gd name="connsiteX2" fmla="*/ 215496 w 1648569"/>
                    <a:gd name="connsiteY2" fmla="*/ 130679 h 227140"/>
                    <a:gd name="connsiteX3" fmla="*/ 1265338 w 1648569"/>
                    <a:gd name="connsiteY3" fmla="*/ 130679 h 227140"/>
                    <a:gd name="connsiteX4" fmla="*/ 1283837 w 1648569"/>
                    <a:gd name="connsiteY4" fmla="*/ 130679 h 227140"/>
                    <a:gd name="connsiteX5" fmla="*/ 1299694 w 1648569"/>
                    <a:gd name="connsiteY5" fmla="*/ 146535 h 227140"/>
                    <a:gd name="connsiteX6" fmla="*/ 1299694 w 1648569"/>
                    <a:gd name="connsiteY6" fmla="*/ 165035 h 227140"/>
                    <a:gd name="connsiteX7" fmla="*/ 1362460 w 1648569"/>
                    <a:gd name="connsiteY7" fmla="*/ 226479 h 227140"/>
                    <a:gd name="connsiteX8" fmla="*/ 1474778 w 1648569"/>
                    <a:gd name="connsiteY8" fmla="*/ 227140 h 227140"/>
                    <a:gd name="connsiteX9" fmla="*/ 1618809 w 1648569"/>
                    <a:gd name="connsiteY9" fmla="*/ 226479 h 227140"/>
                    <a:gd name="connsiteX10" fmla="*/ 1648540 w 1648569"/>
                    <a:gd name="connsiteY10" fmla="*/ 196748 h 227140"/>
                    <a:gd name="connsiteX11" fmla="*/ 1648540 w 1648569"/>
                    <a:gd name="connsiteY11" fmla="*/ 47431 h 227140"/>
                    <a:gd name="connsiteX12" fmla="*/ 1616827 w 1648569"/>
                    <a:gd name="connsiteY12" fmla="*/ 17040 h 227140"/>
                    <a:gd name="connsiteX13" fmla="*/ 1475438 w 1648569"/>
                    <a:gd name="connsiteY13" fmla="*/ 16379 h 227140"/>
                    <a:gd name="connsiteX14" fmla="*/ 1320175 w 1648569"/>
                    <a:gd name="connsiteY14" fmla="*/ 17040 h 227140"/>
                    <a:gd name="connsiteX15" fmla="*/ 1300355 w 1648569"/>
                    <a:gd name="connsiteY15" fmla="*/ 30253 h 227140"/>
                    <a:gd name="connsiteX16" fmla="*/ 1267980 w 1648569"/>
                    <a:gd name="connsiteY16" fmla="*/ 59324 h 227140"/>
                    <a:gd name="connsiteX17" fmla="*/ 212853 w 1648569"/>
                    <a:gd name="connsiteY17" fmla="*/ 59324 h 227140"/>
                    <a:gd name="connsiteX18" fmla="*/ 169908 w 1648569"/>
                    <a:gd name="connsiteY18" fmla="*/ 36860 h 227140"/>
                    <a:gd name="connsiteX19" fmla="*/ 62215 w 1648569"/>
                    <a:gd name="connsiteY19" fmla="*/ 5808 h 227140"/>
                    <a:gd name="connsiteX20" fmla="*/ 109 w 1648569"/>
                    <a:gd name="connsiteY20" fmla="*/ 102269 h 227140"/>
                    <a:gd name="connsiteX21" fmla="*/ 66839 w 1648569"/>
                    <a:gd name="connsiteY21" fmla="*/ 192784 h 22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648569" h="227140">
                      <a:moveTo>
                        <a:pt x="66839" y="192784"/>
                      </a:moveTo>
                      <a:cubicBezTo>
                        <a:pt x="109785" y="204676"/>
                        <a:pt x="154712" y="190141"/>
                        <a:pt x="173872" y="153142"/>
                      </a:cubicBezTo>
                      <a:cubicBezTo>
                        <a:pt x="184443" y="133982"/>
                        <a:pt x="196335" y="130679"/>
                        <a:pt x="215496" y="130679"/>
                      </a:cubicBezTo>
                      <a:cubicBezTo>
                        <a:pt x="565663" y="131339"/>
                        <a:pt x="915170" y="130679"/>
                        <a:pt x="1265338" y="130679"/>
                      </a:cubicBezTo>
                      <a:cubicBezTo>
                        <a:pt x="1271284" y="130679"/>
                        <a:pt x="1277891" y="131339"/>
                        <a:pt x="1283837" y="130679"/>
                      </a:cubicBezTo>
                      <a:cubicBezTo>
                        <a:pt x="1295069" y="130018"/>
                        <a:pt x="1300355" y="134643"/>
                        <a:pt x="1299694" y="146535"/>
                      </a:cubicBezTo>
                      <a:cubicBezTo>
                        <a:pt x="1299033" y="152482"/>
                        <a:pt x="1299694" y="159089"/>
                        <a:pt x="1299694" y="165035"/>
                      </a:cubicBezTo>
                      <a:cubicBezTo>
                        <a:pt x="1299694" y="226479"/>
                        <a:pt x="1299694" y="226479"/>
                        <a:pt x="1362460" y="226479"/>
                      </a:cubicBezTo>
                      <a:cubicBezTo>
                        <a:pt x="1400119" y="226479"/>
                        <a:pt x="1437118" y="227140"/>
                        <a:pt x="1474778" y="227140"/>
                      </a:cubicBezTo>
                      <a:cubicBezTo>
                        <a:pt x="1523008" y="226479"/>
                        <a:pt x="1571239" y="225819"/>
                        <a:pt x="1618809" y="226479"/>
                      </a:cubicBezTo>
                      <a:cubicBezTo>
                        <a:pt x="1641272" y="227140"/>
                        <a:pt x="1648540" y="217890"/>
                        <a:pt x="1648540" y="196748"/>
                      </a:cubicBezTo>
                      <a:cubicBezTo>
                        <a:pt x="1647879" y="147196"/>
                        <a:pt x="1647219" y="96983"/>
                        <a:pt x="1648540" y="47431"/>
                      </a:cubicBezTo>
                      <a:cubicBezTo>
                        <a:pt x="1649201" y="22986"/>
                        <a:pt x="1638630" y="17040"/>
                        <a:pt x="1616827" y="17040"/>
                      </a:cubicBezTo>
                      <a:cubicBezTo>
                        <a:pt x="1569918" y="17700"/>
                        <a:pt x="1522348" y="16379"/>
                        <a:pt x="1475438" y="16379"/>
                      </a:cubicBezTo>
                      <a:cubicBezTo>
                        <a:pt x="1423904" y="16379"/>
                        <a:pt x="1371709" y="17040"/>
                        <a:pt x="1320175" y="17040"/>
                      </a:cubicBezTo>
                      <a:cubicBezTo>
                        <a:pt x="1310926" y="17040"/>
                        <a:pt x="1297712" y="13736"/>
                        <a:pt x="1300355" y="30253"/>
                      </a:cubicBezTo>
                      <a:cubicBezTo>
                        <a:pt x="1304979" y="58002"/>
                        <a:pt x="1289123" y="59324"/>
                        <a:pt x="1267980" y="59324"/>
                      </a:cubicBezTo>
                      <a:cubicBezTo>
                        <a:pt x="916492" y="58663"/>
                        <a:pt x="564342" y="58663"/>
                        <a:pt x="212853" y="59324"/>
                      </a:cubicBezTo>
                      <a:cubicBezTo>
                        <a:pt x="193032" y="59324"/>
                        <a:pt x="181140" y="54699"/>
                        <a:pt x="169908" y="36860"/>
                      </a:cubicBezTo>
                      <a:cubicBezTo>
                        <a:pt x="148105" y="3165"/>
                        <a:pt x="102517" y="-8067"/>
                        <a:pt x="62215" y="5808"/>
                      </a:cubicBezTo>
                      <a:cubicBezTo>
                        <a:pt x="23234" y="19022"/>
                        <a:pt x="-1873" y="57342"/>
                        <a:pt x="109" y="102269"/>
                      </a:cubicBezTo>
                      <a:cubicBezTo>
                        <a:pt x="1431" y="146535"/>
                        <a:pt x="28519" y="182213"/>
                        <a:pt x="66839" y="19278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B1749A7-329D-ABEB-A470-3273634862DA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220874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A94D89F7-E8E4-3AB3-8C67-E7B53FBAF564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671618" y="4826701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220260D2-28F6-5FFA-6717-EFD0F9951D6D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871004" y="4236381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C2FE7669-9968-D9B0-A8EC-93D37BB828E9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341909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6498D5FF-D421-C3B8-FF3C-7365E9803DE3}"/>
                </a:ext>
              </a:extLst>
            </p:cNvPr>
            <p:cNvSpPr/>
            <p:nvPr/>
          </p:nvSpPr>
          <p:spPr>
            <a:xfrm>
              <a:off x="962956" y="2350941"/>
              <a:ext cx="2257466" cy="2151366"/>
            </a:xfrm>
            <a:prstGeom prst="roundRect">
              <a:avLst/>
            </a:prstGeom>
            <a:solidFill>
              <a:schemeClr val="bg1">
                <a:alpha val="9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22A7273-D68B-28FF-6FBC-EEBB1601F1D6}"/>
              </a:ext>
            </a:extLst>
          </p:cNvPr>
          <p:cNvGrpSpPr/>
          <p:nvPr/>
        </p:nvGrpSpPr>
        <p:grpSpPr>
          <a:xfrm>
            <a:off x="4071402" y="1190018"/>
            <a:ext cx="4030770" cy="4478656"/>
            <a:chOff x="159265" y="1189672"/>
            <a:chExt cx="4030770" cy="4478656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750863C7-B735-879C-17AB-D6C0C63044EB}"/>
                </a:ext>
              </a:extLst>
            </p:cNvPr>
            <p:cNvGrpSpPr/>
            <p:nvPr/>
          </p:nvGrpSpPr>
          <p:grpSpPr>
            <a:xfrm>
              <a:off x="159265" y="1189672"/>
              <a:ext cx="4030770" cy="4478656"/>
              <a:chOff x="548226" y="342079"/>
              <a:chExt cx="5440770" cy="6257605"/>
            </a:xfrm>
            <a:solidFill>
              <a:srgbClr val="0AA6ED"/>
            </a:solidFill>
          </p:grpSpPr>
          <p:sp>
            <p:nvSpPr>
              <p:cNvPr id="209" name="Rectangle: Rounded Corners 208">
                <a:extLst>
                  <a:ext uri="{FF2B5EF4-FFF2-40B4-BE49-F238E27FC236}">
                    <a16:creationId xmlns:a16="http://schemas.microsoft.com/office/drawing/2014/main" id="{2A6D13C3-968A-DEA3-7A4C-61B7C91BCB0C}"/>
                  </a:ext>
                </a:extLst>
              </p:cNvPr>
              <p:cNvSpPr/>
              <p:nvPr userDrawn="1"/>
            </p:nvSpPr>
            <p:spPr>
              <a:xfrm>
                <a:off x="1417714" y="1769386"/>
                <a:ext cx="3472774" cy="3472774"/>
              </a:xfrm>
              <a:prstGeom prst="roundRect">
                <a:avLst>
                  <a:gd name="adj" fmla="val 51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EC3FFEF7-45E2-4F2A-7170-4F42E742BB6B}"/>
                  </a:ext>
                </a:extLst>
              </p:cNvPr>
              <p:cNvGrpSpPr/>
              <p:nvPr userDrawn="1"/>
            </p:nvGrpSpPr>
            <p:grpSpPr>
              <a:xfrm>
                <a:off x="1266074" y="342079"/>
                <a:ext cx="3753546" cy="1535752"/>
                <a:chOff x="1373078" y="342079"/>
                <a:chExt cx="3753546" cy="1535752"/>
              </a:xfrm>
              <a:grpFill/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D859AA39-D442-4A1D-4184-9F83D3D3D6F4}"/>
                    </a:ext>
                  </a:extLst>
                </p:cNvPr>
                <p:cNvSpPr/>
                <p:nvPr/>
              </p:nvSpPr>
              <p:spPr>
                <a:xfrm flipH="1">
                  <a:off x="1945338" y="395212"/>
                  <a:ext cx="546385" cy="1482619"/>
                </a:xfrm>
                <a:custGeom>
                  <a:avLst/>
                  <a:gdLst>
                    <a:gd name="connsiteX0" fmla="*/ 172666 w 1002965"/>
                    <a:gd name="connsiteY0" fmla="*/ 2721517 h 2721551"/>
                    <a:gd name="connsiteX1" fmla="*/ 216272 w 1002965"/>
                    <a:gd name="connsiteY1" fmla="*/ 2678572 h 2721551"/>
                    <a:gd name="connsiteX2" fmla="*/ 210986 w 1002965"/>
                    <a:gd name="connsiteY2" fmla="*/ 2373992 h 2721551"/>
                    <a:gd name="connsiteX3" fmla="*/ 201076 w 1002965"/>
                    <a:gd name="connsiteY3" fmla="*/ 2371349 h 2721551"/>
                    <a:gd name="connsiteX4" fmla="*/ 163416 w 1002965"/>
                    <a:gd name="connsiteY4" fmla="*/ 2332368 h 2721551"/>
                    <a:gd name="connsiteX5" fmla="*/ 163416 w 1002965"/>
                    <a:gd name="connsiteY5" fmla="*/ 711687 h 2721551"/>
                    <a:gd name="connsiteX6" fmla="*/ 199754 w 1002965"/>
                    <a:gd name="connsiteY6" fmla="*/ 674027 h 2721551"/>
                    <a:gd name="connsiteX7" fmla="*/ 909339 w 1002965"/>
                    <a:gd name="connsiteY7" fmla="*/ 674688 h 2721551"/>
                    <a:gd name="connsiteX8" fmla="*/ 943035 w 1002965"/>
                    <a:gd name="connsiteY8" fmla="*/ 639671 h 2721551"/>
                    <a:gd name="connsiteX9" fmla="*/ 941053 w 1002965"/>
                    <a:gd name="connsiteY9" fmla="*/ 222113 h 2721551"/>
                    <a:gd name="connsiteX10" fmla="*/ 964177 w 1002965"/>
                    <a:gd name="connsiteY10" fmla="*/ 176525 h 2721551"/>
                    <a:gd name="connsiteX11" fmla="*/ 995229 w 1002965"/>
                    <a:gd name="connsiteY11" fmla="*/ 58921 h 2721551"/>
                    <a:gd name="connsiteX12" fmla="*/ 894804 w 1002965"/>
                    <a:gd name="connsiteY12" fmla="*/ 780 h 2721551"/>
                    <a:gd name="connsiteX13" fmla="*/ 813538 w 1002965"/>
                    <a:gd name="connsiteY13" fmla="*/ 80724 h 2721551"/>
                    <a:gd name="connsiteX14" fmla="*/ 867055 w 1002965"/>
                    <a:gd name="connsiteY14" fmla="*/ 187096 h 2721551"/>
                    <a:gd name="connsiteX15" fmla="*/ 886876 w 1002965"/>
                    <a:gd name="connsiteY15" fmla="*/ 218809 h 2721551"/>
                    <a:gd name="connsiteX16" fmla="*/ 886876 w 1002965"/>
                    <a:gd name="connsiteY16" fmla="*/ 590780 h 2721551"/>
                    <a:gd name="connsiteX17" fmla="*/ 857144 w 1002965"/>
                    <a:gd name="connsiteY17" fmla="*/ 619850 h 2721551"/>
                    <a:gd name="connsiteX18" fmla="*/ 123114 w 1002965"/>
                    <a:gd name="connsiteY18" fmla="*/ 617208 h 2721551"/>
                    <a:gd name="connsiteX19" fmla="*/ 88758 w 1002965"/>
                    <a:gd name="connsiteY19" fmla="*/ 650242 h 2721551"/>
                    <a:gd name="connsiteX20" fmla="*/ 89418 w 1002965"/>
                    <a:gd name="connsiteY20" fmla="*/ 2329726 h 2721551"/>
                    <a:gd name="connsiteX21" fmla="*/ 89418 w 1002965"/>
                    <a:gd name="connsiteY21" fmla="*/ 2353511 h 2721551"/>
                    <a:gd name="connsiteX22" fmla="*/ 72240 w 1002965"/>
                    <a:gd name="connsiteY22" fmla="*/ 2370689 h 2721551"/>
                    <a:gd name="connsiteX23" fmla="*/ 5510 w 1002965"/>
                    <a:gd name="connsiteY23" fmla="*/ 2372671 h 2721551"/>
                    <a:gd name="connsiteX24" fmla="*/ 6171 w 1002965"/>
                    <a:gd name="connsiteY24" fmla="*/ 2388527 h 2721551"/>
                    <a:gd name="connsiteX25" fmla="*/ 225 w 1002965"/>
                    <a:gd name="connsiteY25" fmla="*/ 2687822 h 2721551"/>
                    <a:gd name="connsiteX26" fmla="*/ 34581 w 1002965"/>
                    <a:gd name="connsiteY26" fmla="*/ 2721517 h 2721551"/>
                    <a:gd name="connsiteX27" fmla="*/ 172666 w 1002965"/>
                    <a:gd name="connsiteY27" fmla="*/ 2721517 h 2721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02965" h="2721551">
                      <a:moveTo>
                        <a:pt x="172666" y="2721517"/>
                      </a:moveTo>
                      <a:cubicBezTo>
                        <a:pt x="215611" y="2721517"/>
                        <a:pt x="215611" y="2720856"/>
                        <a:pt x="216272" y="2678572"/>
                      </a:cubicBezTo>
                      <a:cubicBezTo>
                        <a:pt x="217593" y="2576825"/>
                        <a:pt x="205040" y="2475739"/>
                        <a:pt x="210986" y="2373992"/>
                      </a:cubicBezTo>
                      <a:cubicBezTo>
                        <a:pt x="207683" y="2373331"/>
                        <a:pt x="204379" y="2371349"/>
                        <a:pt x="201076" y="2371349"/>
                      </a:cubicBezTo>
                      <a:cubicBezTo>
                        <a:pt x="163416" y="2368707"/>
                        <a:pt x="163416" y="2369367"/>
                        <a:pt x="163416" y="2332368"/>
                      </a:cubicBezTo>
                      <a:cubicBezTo>
                        <a:pt x="163416" y="1791921"/>
                        <a:pt x="163416" y="1252134"/>
                        <a:pt x="163416" y="711687"/>
                      </a:cubicBezTo>
                      <a:cubicBezTo>
                        <a:pt x="163416" y="669402"/>
                        <a:pt x="157470" y="674027"/>
                        <a:pt x="199754" y="674027"/>
                      </a:cubicBezTo>
                      <a:cubicBezTo>
                        <a:pt x="436282" y="674027"/>
                        <a:pt x="672811" y="674688"/>
                        <a:pt x="909339" y="674688"/>
                      </a:cubicBezTo>
                      <a:cubicBezTo>
                        <a:pt x="943695" y="674688"/>
                        <a:pt x="943695" y="674688"/>
                        <a:pt x="943035" y="639671"/>
                      </a:cubicBezTo>
                      <a:cubicBezTo>
                        <a:pt x="942374" y="500265"/>
                        <a:pt x="942374" y="360858"/>
                        <a:pt x="941053" y="222113"/>
                      </a:cubicBezTo>
                      <a:cubicBezTo>
                        <a:pt x="941053" y="201631"/>
                        <a:pt x="945017" y="188417"/>
                        <a:pt x="964177" y="176525"/>
                      </a:cubicBezTo>
                      <a:cubicBezTo>
                        <a:pt x="1000515" y="153401"/>
                        <a:pt x="1012407" y="102527"/>
                        <a:pt x="995229" y="58921"/>
                      </a:cubicBezTo>
                      <a:cubicBezTo>
                        <a:pt x="979373" y="17298"/>
                        <a:pt x="941713" y="-4505"/>
                        <a:pt x="894804" y="780"/>
                      </a:cubicBezTo>
                      <a:cubicBezTo>
                        <a:pt x="851859" y="5405"/>
                        <a:pt x="822128" y="34476"/>
                        <a:pt x="813538" y="80724"/>
                      </a:cubicBezTo>
                      <a:cubicBezTo>
                        <a:pt x="805610" y="125651"/>
                        <a:pt x="826752" y="169918"/>
                        <a:pt x="867055" y="187096"/>
                      </a:cubicBezTo>
                      <a:cubicBezTo>
                        <a:pt x="883572" y="193703"/>
                        <a:pt x="886876" y="202292"/>
                        <a:pt x="886876" y="218809"/>
                      </a:cubicBezTo>
                      <a:cubicBezTo>
                        <a:pt x="886215" y="343020"/>
                        <a:pt x="885554" y="467230"/>
                        <a:pt x="886876" y="590780"/>
                      </a:cubicBezTo>
                      <a:cubicBezTo>
                        <a:pt x="886876" y="615226"/>
                        <a:pt x="880269" y="620511"/>
                        <a:pt x="857144" y="619850"/>
                      </a:cubicBezTo>
                      <a:cubicBezTo>
                        <a:pt x="612688" y="618529"/>
                        <a:pt x="368231" y="619190"/>
                        <a:pt x="123114" y="617208"/>
                      </a:cubicBezTo>
                      <a:cubicBezTo>
                        <a:pt x="97347" y="617208"/>
                        <a:pt x="88758" y="621832"/>
                        <a:pt x="88758" y="650242"/>
                      </a:cubicBezTo>
                      <a:cubicBezTo>
                        <a:pt x="90079" y="1209850"/>
                        <a:pt x="89418" y="1770118"/>
                        <a:pt x="89418" y="2329726"/>
                      </a:cubicBezTo>
                      <a:cubicBezTo>
                        <a:pt x="89418" y="2337654"/>
                        <a:pt x="88758" y="2345582"/>
                        <a:pt x="89418" y="2353511"/>
                      </a:cubicBezTo>
                      <a:cubicBezTo>
                        <a:pt x="90079" y="2366064"/>
                        <a:pt x="85454" y="2370689"/>
                        <a:pt x="72240" y="2370689"/>
                      </a:cubicBezTo>
                      <a:cubicBezTo>
                        <a:pt x="49777" y="2370689"/>
                        <a:pt x="27974" y="2367385"/>
                        <a:pt x="5510" y="2372671"/>
                      </a:cubicBezTo>
                      <a:cubicBezTo>
                        <a:pt x="5510" y="2377956"/>
                        <a:pt x="6171" y="2383242"/>
                        <a:pt x="6171" y="2388527"/>
                      </a:cubicBezTo>
                      <a:cubicBezTo>
                        <a:pt x="10135" y="2488292"/>
                        <a:pt x="-1757" y="2588057"/>
                        <a:pt x="225" y="2687822"/>
                      </a:cubicBezTo>
                      <a:cubicBezTo>
                        <a:pt x="885" y="2713589"/>
                        <a:pt x="8814" y="2722178"/>
                        <a:pt x="34581" y="2721517"/>
                      </a:cubicBezTo>
                      <a:cubicBezTo>
                        <a:pt x="81490" y="2720195"/>
                        <a:pt x="127078" y="2721517"/>
                        <a:pt x="172666" y="272151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9EE7FFF9-7B41-DFB3-515F-97F8A919652C}"/>
                    </a:ext>
                  </a:extLst>
                </p:cNvPr>
                <p:cNvSpPr/>
                <p:nvPr/>
              </p:nvSpPr>
              <p:spPr>
                <a:xfrm flipH="1">
                  <a:off x="2788787" y="342079"/>
                  <a:ext cx="130800" cy="1535752"/>
                </a:xfrm>
                <a:custGeom>
                  <a:avLst/>
                  <a:gdLst>
                    <a:gd name="connsiteX0" fmla="*/ 208346 w 240102"/>
                    <a:gd name="connsiteY0" fmla="*/ 2818424 h 2819084"/>
                    <a:gd name="connsiteX1" fmla="*/ 240059 w 240102"/>
                    <a:gd name="connsiteY1" fmla="*/ 2785390 h 2819084"/>
                    <a:gd name="connsiteX2" fmla="*/ 240059 w 240102"/>
                    <a:gd name="connsiteY2" fmla="*/ 2641358 h 2819084"/>
                    <a:gd name="connsiteX3" fmla="*/ 240059 w 240102"/>
                    <a:gd name="connsiteY3" fmla="*/ 2518470 h 2819084"/>
                    <a:gd name="connsiteX4" fmla="*/ 189846 w 240102"/>
                    <a:gd name="connsiteY4" fmla="*/ 2468917 h 2819084"/>
                    <a:gd name="connsiteX5" fmla="*/ 156151 w 240102"/>
                    <a:gd name="connsiteY5" fmla="*/ 2435222 h 2819084"/>
                    <a:gd name="connsiteX6" fmla="*/ 156812 w 240102"/>
                    <a:gd name="connsiteY6" fmla="*/ 215291 h 2819084"/>
                    <a:gd name="connsiteX7" fmla="*/ 173990 w 240102"/>
                    <a:gd name="connsiteY7" fmla="*/ 153186 h 2819084"/>
                    <a:gd name="connsiteX8" fmla="*/ 141616 w 240102"/>
                    <a:gd name="connsiteY8" fmla="*/ 11137 h 2819084"/>
                    <a:gd name="connsiteX9" fmla="*/ 8816 w 240102"/>
                    <a:gd name="connsiteY9" fmla="*/ 56725 h 2819084"/>
                    <a:gd name="connsiteX10" fmla="*/ 68940 w 240102"/>
                    <a:gd name="connsiteY10" fmla="*/ 192167 h 2819084"/>
                    <a:gd name="connsiteX11" fmla="*/ 84135 w 240102"/>
                    <a:gd name="connsiteY11" fmla="*/ 222559 h 2819084"/>
                    <a:gd name="connsiteX12" fmla="*/ 84796 w 240102"/>
                    <a:gd name="connsiteY12" fmla="*/ 2437204 h 2819084"/>
                    <a:gd name="connsiteX13" fmla="*/ 53743 w 240102"/>
                    <a:gd name="connsiteY13" fmla="*/ 2467596 h 2819084"/>
                    <a:gd name="connsiteX14" fmla="*/ 29958 w 240102"/>
                    <a:gd name="connsiteY14" fmla="*/ 2491381 h 2819084"/>
                    <a:gd name="connsiteX15" fmla="*/ 30619 w 240102"/>
                    <a:gd name="connsiteY15" fmla="*/ 2641358 h 2819084"/>
                    <a:gd name="connsiteX16" fmla="*/ 30619 w 240102"/>
                    <a:gd name="connsiteY16" fmla="*/ 2788032 h 2819084"/>
                    <a:gd name="connsiteX17" fmla="*/ 61672 w 240102"/>
                    <a:gd name="connsiteY17" fmla="*/ 2819085 h 2819084"/>
                    <a:gd name="connsiteX18" fmla="*/ 208346 w 240102"/>
                    <a:gd name="connsiteY18" fmla="*/ 2818424 h 2819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0102" h="2819084">
                      <a:moveTo>
                        <a:pt x="208346" y="2818424"/>
                      </a:moveTo>
                      <a:cubicBezTo>
                        <a:pt x="234113" y="2819085"/>
                        <a:pt x="240720" y="2808514"/>
                        <a:pt x="240059" y="2785390"/>
                      </a:cubicBezTo>
                      <a:cubicBezTo>
                        <a:pt x="238737" y="2737159"/>
                        <a:pt x="240059" y="2689589"/>
                        <a:pt x="240059" y="2641358"/>
                      </a:cubicBezTo>
                      <a:cubicBezTo>
                        <a:pt x="240059" y="2600395"/>
                        <a:pt x="240059" y="2559432"/>
                        <a:pt x="240059" y="2518470"/>
                      </a:cubicBezTo>
                      <a:cubicBezTo>
                        <a:pt x="240059" y="2468257"/>
                        <a:pt x="240059" y="2466275"/>
                        <a:pt x="189846" y="2468917"/>
                      </a:cubicBezTo>
                      <a:cubicBezTo>
                        <a:pt x="162758" y="2470239"/>
                        <a:pt x="156151" y="2462971"/>
                        <a:pt x="156151" y="2435222"/>
                      </a:cubicBezTo>
                      <a:cubicBezTo>
                        <a:pt x="156812" y="1695245"/>
                        <a:pt x="156812" y="955268"/>
                        <a:pt x="156812" y="215291"/>
                      </a:cubicBezTo>
                      <a:cubicBezTo>
                        <a:pt x="156812" y="192828"/>
                        <a:pt x="159454" y="173668"/>
                        <a:pt x="173990" y="153186"/>
                      </a:cubicBezTo>
                      <a:cubicBezTo>
                        <a:pt x="207685" y="106277"/>
                        <a:pt x="189185" y="35583"/>
                        <a:pt x="141616" y="11137"/>
                      </a:cubicBezTo>
                      <a:cubicBezTo>
                        <a:pt x="90742" y="-14630"/>
                        <a:pt x="29958" y="5851"/>
                        <a:pt x="8816" y="56725"/>
                      </a:cubicBezTo>
                      <a:cubicBezTo>
                        <a:pt x="-14969" y="113544"/>
                        <a:pt x="10798" y="174989"/>
                        <a:pt x="68940" y="192167"/>
                      </a:cubicBezTo>
                      <a:cubicBezTo>
                        <a:pt x="89421" y="198113"/>
                        <a:pt x="84135" y="210666"/>
                        <a:pt x="84135" y="222559"/>
                      </a:cubicBezTo>
                      <a:cubicBezTo>
                        <a:pt x="84135" y="960554"/>
                        <a:pt x="84135" y="1698549"/>
                        <a:pt x="84796" y="2437204"/>
                      </a:cubicBezTo>
                      <a:cubicBezTo>
                        <a:pt x="84796" y="2461650"/>
                        <a:pt x="78189" y="2471560"/>
                        <a:pt x="53743" y="2467596"/>
                      </a:cubicBezTo>
                      <a:cubicBezTo>
                        <a:pt x="35244" y="2464953"/>
                        <a:pt x="29298" y="2472221"/>
                        <a:pt x="29958" y="2491381"/>
                      </a:cubicBezTo>
                      <a:cubicBezTo>
                        <a:pt x="31280" y="2541594"/>
                        <a:pt x="30619" y="2591146"/>
                        <a:pt x="30619" y="2641358"/>
                      </a:cubicBezTo>
                      <a:cubicBezTo>
                        <a:pt x="30619" y="2690250"/>
                        <a:pt x="31940" y="2739141"/>
                        <a:pt x="30619" y="2788032"/>
                      </a:cubicBezTo>
                      <a:cubicBezTo>
                        <a:pt x="29958" y="2811817"/>
                        <a:pt x="39208" y="2819085"/>
                        <a:pt x="61672" y="2819085"/>
                      </a:cubicBezTo>
                      <a:cubicBezTo>
                        <a:pt x="110563" y="2817103"/>
                        <a:pt x="159454" y="2817103"/>
                        <a:pt x="208346" y="281842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AAC2504F-87C9-9670-ADB6-02BA41F3A5E3}"/>
                    </a:ext>
                  </a:extLst>
                </p:cNvPr>
                <p:cNvSpPr/>
                <p:nvPr/>
              </p:nvSpPr>
              <p:spPr>
                <a:xfrm flipH="1">
                  <a:off x="1373078" y="1091819"/>
                  <a:ext cx="733965" cy="786012"/>
                </a:xfrm>
                <a:custGeom>
                  <a:avLst/>
                  <a:gdLst>
                    <a:gd name="connsiteX0" fmla="*/ 136802 w 1347294"/>
                    <a:gd name="connsiteY0" fmla="*/ 78466 h 1442833"/>
                    <a:gd name="connsiteX1" fmla="*/ 138123 w 1347294"/>
                    <a:gd name="connsiteY1" fmla="*/ 512542 h 1442833"/>
                    <a:gd name="connsiteX2" fmla="*/ 138784 w 1347294"/>
                    <a:gd name="connsiteY2" fmla="*/ 1066864 h 1442833"/>
                    <a:gd name="connsiteX3" fmla="*/ 113677 w 1347294"/>
                    <a:gd name="connsiteY3" fmla="*/ 1092631 h 1442833"/>
                    <a:gd name="connsiteX4" fmla="*/ 25145 w 1347294"/>
                    <a:gd name="connsiteY4" fmla="*/ 1091970 h 1442833"/>
                    <a:gd name="connsiteX5" fmla="*/ 38 w 1347294"/>
                    <a:gd name="connsiteY5" fmla="*/ 1115094 h 1442833"/>
                    <a:gd name="connsiteX6" fmla="*/ 699 w 1347294"/>
                    <a:gd name="connsiteY6" fmla="*/ 1265072 h 1442833"/>
                    <a:gd name="connsiteX7" fmla="*/ 699 w 1347294"/>
                    <a:gd name="connsiteY7" fmla="*/ 1414389 h 1442833"/>
                    <a:gd name="connsiteX8" fmla="*/ 29109 w 1347294"/>
                    <a:gd name="connsiteY8" fmla="*/ 1442799 h 1442833"/>
                    <a:gd name="connsiteX9" fmla="*/ 181068 w 1347294"/>
                    <a:gd name="connsiteY9" fmla="*/ 1442799 h 1442833"/>
                    <a:gd name="connsiteX10" fmla="*/ 210139 w 1347294"/>
                    <a:gd name="connsiteY10" fmla="*/ 1412407 h 1442833"/>
                    <a:gd name="connsiteX11" fmla="*/ 210139 w 1347294"/>
                    <a:gd name="connsiteY11" fmla="*/ 1265733 h 1442833"/>
                    <a:gd name="connsiteX12" fmla="*/ 209478 w 1347294"/>
                    <a:gd name="connsiteY12" fmla="*/ 1113112 h 1442833"/>
                    <a:gd name="connsiteX13" fmla="*/ 205514 w 1347294"/>
                    <a:gd name="connsiteY13" fmla="*/ 1093952 h 1442833"/>
                    <a:gd name="connsiteX14" fmla="*/ 191639 w 1347294"/>
                    <a:gd name="connsiteY14" fmla="*/ 1064221 h 1442833"/>
                    <a:gd name="connsiteX15" fmla="*/ 190979 w 1347294"/>
                    <a:gd name="connsiteY15" fmla="*/ 148500 h 1442833"/>
                    <a:gd name="connsiteX16" fmla="*/ 220049 w 1347294"/>
                    <a:gd name="connsiteY16" fmla="*/ 118768 h 1442833"/>
                    <a:gd name="connsiteX17" fmla="*/ 1133128 w 1347294"/>
                    <a:gd name="connsiteY17" fmla="*/ 118768 h 1442833"/>
                    <a:gd name="connsiteX18" fmla="*/ 1166162 w 1347294"/>
                    <a:gd name="connsiteY18" fmla="*/ 139911 h 1442833"/>
                    <a:gd name="connsiteX19" fmla="*/ 1267909 w 1347294"/>
                    <a:gd name="connsiteY19" fmla="*/ 194748 h 1442833"/>
                    <a:gd name="connsiteX20" fmla="*/ 1345211 w 1347294"/>
                    <a:gd name="connsiteY20" fmla="*/ 120090 h 1442833"/>
                    <a:gd name="connsiteX21" fmla="*/ 1299623 w 1347294"/>
                    <a:gd name="connsiteY21" fmla="*/ 11736 h 1442833"/>
                    <a:gd name="connsiteX22" fmla="*/ 1185983 w 1347294"/>
                    <a:gd name="connsiteY22" fmla="*/ 27593 h 1442833"/>
                    <a:gd name="connsiteX23" fmla="*/ 1142378 w 1347294"/>
                    <a:gd name="connsiteY23" fmla="*/ 45431 h 1442833"/>
                    <a:gd name="connsiteX24" fmla="*/ 170497 w 1347294"/>
                    <a:gd name="connsiteY24" fmla="*/ 44110 h 1442833"/>
                    <a:gd name="connsiteX25" fmla="*/ 136802 w 1347294"/>
                    <a:gd name="connsiteY25" fmla="*/ 78466 h 14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347294" h="1442833">
                      <a:moveTo>
                        <a:pt x="136802" y="78466"/>
                      </a:moveTo>
                      <a:cubicBezTo>
                        <a:pt x="138784" y="223158"/>
                        <a:pt x="138123" y="367850"/>
                        <a:pt x="138123" y="512542"/>
                      </a:cubicBezTo>
                      <a:cubicBezTo>
                        <a:pt x="138123" y="697536"/>
                        <a:pt x="138123" y="881870"/>
                        <a:pt x="138784" y="1066864"/>
                      </a:cubicBezTo>
                      <a:cubicBezTo>
                        <a:pt x="138784" y="1086024"/>
                        <a:pt x="134820" y="1093952"/>
                        <a:pt x="113677" y="1092631"/>
                      </a:cubicBezTo>
                      <a:cubicBezTo>
                        <a:pt x="84607" y="1090649"/>
                        <a:pt x="54876" y="1093292"/>
                        <a:pt x="25145" y="1091970"/>
                      </a:cubicBezTo>
                      <a:cubicBezTo>
                        <a:pt x="7306" y="1091309"/>
                        <a:pt x="-623" y="1095274"/>
                        <a:pt x="38" y="1115094"/>
                      </a:cubicBezTo>
                      <a:cubicBezTo>
                        <a:pt x="1359" y="1165307"/>
                        <a:pt x="699" y="1214859"/>
                        <a:pt x="699" y="1265072"/>
                      </a:cubicBezTo>
                      <a:cubicBezTo>
                        <a:pt x="699" y="1314624"/>
                        <a:pt x="1359" y="1364837"/>
                        <a:pt x="699" y="1414389"/>
                      </a:cubicBezTo>
                      <a:cubicBezTo>
                        <a:pt x="699" y="1434870"/>
                        <a:pt x="7966" y="1443459"/>
                        <a:pt x="29109" y="1442799"/>
                      </a:cubicBezTo>
                      <a:cubicBezTo>
                        <a:pt x="79982" y="1442138"/>
                        <a:pt x="130856" y="1442138"/>
                        <a:pt x="181068" y="1442799"/>
                      </a:cubicBezTo>
                      <a:cubicBezTo>
                        <a:pt x="203532" y="1443459"/>
                        <a:pt x="210799" y="1434210"/>
                        <a:pt x="210139" y="1412407"/>
                      </a:cubicBezTo>
                      <a:cubicBezTo>
                        <a:pt x="209478" y="1363515"/>
                        <a:pt x="210139" y="1314624"/>
                        <a:pt x="210139" y="1265733"/>
                      </a:cubicBezTo>
                      <a:cubicBezTo>
                        <a:pt x="210139" y="1214859"/>
                        <a:pt x="210139" y="1163986"/>
                        <a:pt x="209478" y="1113112"/>
                      </a:cubicBezTo>
                      <a:cubicBezTo>
                        <a:pt x="209478" y="1106506"/>
                        <a:pt x="213442" y="1095274"/>
                        <a:pt x="205514" y="1093952"/>
                      </a:cubicBezTo>
                      <a:cubicBezTo>
                        <a:pt x="186354" y="1089327"/>
                        <a:pt x="191639" y="1075453"/>
                        <a:pt x="191639" y="1064221"/>
                      </a:cubicBezTo>
                      <a:cubicBezTo>
                        <a:pt x="191639" y="758981"/>
                        <a:pt x="191639" y="453740"/>
                        <a:pt x="190979" y="148500"/>
                      </a:cubicBezTo>
                      <a:cubicBezTo>
                        <a:pt x="190979" y="125375"/>
                        <a:pt x="195604" y="118768"/>
                        <a:pt x="220049" y="118768"/>
                      </a:cubicBezTo>
                      <a:cubicBezTo>
                        <a:pt x="524629" y="119429"/>
                        <a:pt x="829209" y="119429"/>
                        <a:pt x="1133128" y="118768"/>
                      </a:cubicBezTo>
                      <a:cubicBezTo>
                        <a:pt x="1150306" y="118768"/>
                        <a:pt x="1159555" y="122072"/>
                        <a:pt x="1166162" y="139911"/>
                      </a:cubicBezTo>
                      <a:cubicBezTo>
                        <a:pt x="1182019" y="182195"/>
                        <a:pt x="1219679" y="200694"/>
                        <a:pt x="1267909" y="194748"/>
                      </a:cubicBezTo>
                      <a:cubicBezTo>
                        <a:pt x="1306890" y="190123"/>
                        <a:pt x="1337282" y="161053"/>
                        <a:pt x="1345211" y="120090"/>
                      </a:cubicBezTo>
                      <a:cubicBezTo>
                        <a:pt x="1353799" y="74502"/>
                        <a:pt x="1335300" y="31557"/>
                        <a:pt x="1299623" y="11736"/>
                      </a:cubicBezTo>
                      <a:cubicBezTo>
                        <a:pt x="1262624" y="-8085"/>
                        <a:pt x="1212411" y="-2799"/>
                        <a:pt x="1185983" y="27593"/>
                      </a:cubicBezTo>
                      <a:cubicBezTo>
                        <a:pt x="1173430" y="42128"/>
                        <a:pt x="1160216" y="45431"/>
                        <a:pt x="1142378" y="45431"/>
                      </a:cubicBezTo>
                      <a:cubicBezTo>
                        <a:pt x="818638" y="44771"/>
                        <a:pt x="494237" y="45431"/>
                        <a:pt x="170497" y="44110"/>
                      </a:cubicBezTo>
                      <a:cubicBezTo>
                        <a:pt x="146052" y="46092"/>
                        <a:pt x="136141" y="49396"/>
                        <a:pt x="136802" y="78466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A8477936-D8C5-4FB8-84B5-090BE751D326}"/>
                    </a:ext>
                  </a:extLst>
                </p:cNvPr>
                <p:cNvSpPr/>
                <p:nvPr/>
              </p:nvSpPr>
              <p:spPr>
                <a:xfrm flipH="1">
                  <a:off x="3557029" y="726738"/>
                  <a:ext cx="453728" cy="1151093"/>
                </a:xfrm>
                <a:custGeom>
                  <a:avLst/>
                  <a:gdLst>
                    <a:gd name="connsiteX0" fmla="*/ 67744 w 832880"/>
                    <a:gd name="connsiteY0" fmla="*/ 190334 h 2112990"/>
                    <a:gd name="connsiteX1" fmla="*/ 85582 w 832880"/>
                    <a:gd name="connsiteY1" fmla="*/ 219405 h 2112990"/>
                    <a:gd name="connsiteX2" fmla="*/ 84922 w 832880"/>
                    <a:gd name="connsiteY2" fmla="*/ 1012237 h 2112990"/>
                    <a:gd name="connsiteX3" fmla="*/ 115974 w 832880"/>
                    <a:gd name="connsiteY3" fmla="*/ 1042629 h 2112990"/>
                    <a:gd name="connsiteX4" fmla="*/ 651797 w 832880"/>
                    <a:gd name="connsiteY4" fmla="*/ 1041308 h 2112990"/>
                    <a:gd name="connsiteX5" fmla="*/ 683510 w 832880"/>
                    <a:gd name="connsiteY5" fmla="*/ 1074343 h 2112990"/>
                    <a:gd name="connsiteX6" fmla="*/ 682849 w 832880"/>
                    <a:gd name="connsiteY6" fmla="*/ 1711912 h 2112990"/>
                    <a:gd name="connsiteX7" fmla="*/ 634619 w 832880"/>
                    <a:gd name="connsiteY7" fmla="*/ 1762125 h 2112990"/>
                    <a:gd name="connsiteX8" fmla="*/ 626691 w 832880"/>
                    <a:gd name="connsiteY8" fmla="*/ 1764107 h 2112990"/>
                    <a:gd name="connsiteX9" fmla="*/ 627351 w 832880"/>
                    <a:gd name="connsiteY9" fmla="*/ 1799124 h 2112990"/>
                    <a:gd name="connsiteX10" fmla="*/ 622066 w 832880"/>
                    <a:gd name="connsiteY10" fmla="*/ 2081900 h 2112990"/>
                    <a:gd name="connsiteX11" fmla="*/ 653118 w 832880"/>
                    <a:gd name="connsiteY11" fmla="*/ 2112953 h 2112990"/>
                    <a:gd name="connsiteX12" fmla="*/ 805739 w 832880"/>
                    <a:gd name="connsiteY12" fmla="*/ 2112953 h 2112990"/>
                    <a:gd name="connsiteX13" fmla="*/ 832827 w 832880"/>
                    <a:gd name="connsiteY13" fmla="*/ 2083222 h 2112990"/>
                    <a:gd name="connsiteX14" fmla="*/ 830845 w 832880"/>
                    <a:gd name="connsiteY14" fmla="*/ 1765428 h 2112990"/>
                    <a:gd name="connsiteX15" fmla="*/ 770061 w 832880"/>
                    <a:gd name="connsiteY15" fmla="*/ 1762785 h 2112990"/>
                    <a:gd name="connsiteX16" fmla="*/ 737026 w 832880"/>
                    <a:gd name="connsiteY16" fmla="*/ 1731072 h 2112990"/>
                    <a:gd name="connsiteX17" fmla="*/ 738348 w 832880"/>
                    <a:gd name="connsiteY17" fmla="*/ 1016202 h 2112990"/>
                    <a:gd name="connsiteX18" fmla="*/ 709938 w 832880"/>
                    <a:gd name="connsiteY18" fmla="*/ 988452 h 2112990"/>
                    <a:gd name="connsiteX19" fmla="*/ 187990 w 832880"/>
                    <a:gd name="connsiteY19" fmla="*/ 989774 h 2112990"/>
                    <a:gd name="connsiteX20" fmla="*/ 157598 w 832880"/>
                    <a:gd name="connsiteY20" fmla="*/ 958721 h 2112990"/>
                    <a:gd name="connsiteX21" fmla="*/ 158259 w 832880"/>
                    <a:gd name="connsiteY21" fmla="*/ 214119 h 2112990"/>
                    <a:gd name="connsiteX22" fmla="*/ 174776 w 832880"/>
                    <a:gd name="connsiteY22" fmla="*/ 152014 h 2112990"/>
                    <a:gd name="connsiteX23" fmla="*/ 140420 w 832880"/>
                    <a:gd name="connsiteY23" fmla="*/ 10626 h 2112990"/>
                    <a:gd name="connsiteX24" fmla="*/ 9603 w 832880"/>
                    <a:gd name="connsiteY24" fmla="*/ 55553 h 2112990"/>
                    <a:gd name="connsiteX25" fmla="*/ 67744 w 832880"/>
                    <a:gd name="connsiteY25" fmla="*/ 190334 h 2112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32880" h="2112990">
                      <a:moveTo>
                        <a:pt x="67744" y="190334"/>
                      </a:moveTo>
                      <a:cubicBezTo>
                        <a:pt x="86243" y="195620"/>
                        <a:pt x="85582" y="206191"/>
                        <a:pt x="85582" y="219405"/>
                      </a:cubicBezTo>
                      <a:cubicBezTo>
                        <a:pt x="85582" y="483682"/>
                        <a:pt x="85582" y="747960"/>
                        <a:pt x="84922" y="1012237"/>
                      </a:cubicBezTo>
                      <a:cubicBezTo>
                        <a:pt x="84922" y="1037344"/>
                        <a:pt x="92189" y="1042629"/>
                        <a:pt x="115974" y="1042629"/>
                      </a:cubicBezTo>
                      <a:cubicBezTo>
                        <a:pt x="294362" y="1041969"/>
                        <a:pt x="472749" y="1042629"/>
                        <a:pt x="651797" y="1041308"/>
                      </a:cubicBezTo>
                      <a:cubicBezTo>
                        <a:pt x="678885" y="1041308"/>
                        <a:pt x="683510" y="1049236"/>
                        <a:pt x="683510" y="1074343"/>
                      </a:cubicBezTo>
                      <a:cubicBezTo>
                        <a:pt x="682849" y="1287086"/>
                        <a:pt x="682849" y="1499168"/>
                        <a:pt x="682849" y="1711912"/>
                      </a:cubicBezTo>
                      <a:cubicBezTo>
                        <a:pt x="682849" y="1759482"/>
                        <a:pt x="682849" y="1759482"/>
                        <a:pt x="634619" y="1762125"/>
                      </a:cubicBezTo>
                      <a:cubicBezTo>
                        <a:pt x="631976" y="1762125"/>
                        <a:pt x="629333" y="1763446"/>
                        <a:pt x="626691" y="1764107"/>
                      </a:cubicBezTo>
                      <a:cubicBezTo>
                        <a:pt x="626691" y="1775999"/>
                        <a:pt x="627351" y="1787231"/>
                        <a:pt x="627351" y="1799124"/>
                      </a:cubicBezTo>
                      <a:cubicBezTo>
                        <a:pt x="625369" y="1893603"/>
                        <a:pt x="624048" y="1988082"/>
                        <a:pt x="622066" y="2081900"/>
                      </a:cubicBezTo>
                      <a:cubicBezTo>
                        <a:pt x="621405" y="2105025"/>
                        <a:pt x="629333" y="2113614"/>
                        <a:pt x="653118" y="2112953"/>
                      </a:cubicBezTo>
                      <a:cubicBezTo>
                        <a:pt x="703992" y="2111632"/>
                        <a:pt x="754865" y="2111632"/>
                        <a:pt x="805739" y="2112953"/>
                      </a:cubicBezTo>
                      <a:cubicBezTo>
                        <a:pt x="828202" y="2113614"/>
                        <a:pt x="833488" y="2105685"/>
                        <a:pt x="832827" y="2083222"/>
                      </a:cubicBezTo>
                      <a:cubicBezTo>
                        <a:pt x="830845" y="1977511"/>
                        <a:pt x="831506" y="1871139"/>
                        <a:pt x="830845" y="1765428"/>
                      </a:cubicBezTo>
                      <a:cubicBezTo>
                        <a:pt x="811024" y="1758821"/>
                        <a:pt x="789882" y="1761464"/>
                        <a:pt x="770061" y="1762785"/>
                      </a:cubicBezTo>
                      <a:cubicBezTo>
                        <a:pt x="744955" y="1764767"/>
                        <a:pt x="737026" y="1757500"/>
                        <a:pt x="737026" y="1731072"/>
                      </a:cubicBezTo>
                      <a:cubicBezTo>
                        <a:pt x="738348" y="1492562"/>
                        <a:pt x="737687" y="1254712"/>
                        <a:pt x="738348" y="1016202"/>
                      </a:cubicBezTo>
                      <a:cubicBezTo>
                        <a:pt x="738348" y="993738"/>
                        <a:pt x="731741" y="987792"/>
                        <a:pt x="709938" y="988452"/>
                      </a:cubicBezTo>
                      <a:cubicBezTo>
                        <a:pt x="536175" y="989113"/>
                        <a:pt x="361752" y="988452"/>
                        <a:pt x="187990" y="989774"/>
                      </a:cubicBezTo>
                      <a:cubicBezTo>
                        <a:pt x="162883" y="989774"/>
                        <a:pt x="156937" y="982506"/>
                        <a:pt x="157598" y="958721"/>
                      </a:cubicBezTo>
                      <a:cubicBezTo>
                        <a:pt x="158259" y="710300"/>
                        <a:pt x="158259" y="462540"/>
                        <a:pt x="158259" y="214119"/>
                      </a:cubicBezTo>
                      <a:cubicBezTo>
                        <a:pt x="158259" y="191656"/>
                        <a:pt x="160901" y="172496"/>
                        <a:pt x="174776" y="152014"/>
                      </a:cubicBezTo>
                      <a:cubicBezTo>
                        <a:pt x="207150" y="104444"/>
                        <a:pt x="188651" y="34411"/>
                        <a:pt x="140420" y="10626"/>
                      </a:cubicBezTo>
                      <a:cubicBezTo>
                        <a:pt x="90207" y="-14481"/>
                        <a:pt x="30084" y="6662"/>
                        <a:pt x="9603" y="55553"/>
                      </a:cubicBezTo>
                      <a:cubicBezTo>
                        <a:pt x="-15504" y="111051"/>
                        <a:pt x="10263" y="173156"/>
                        <a:pt x="67744" y="19033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1E366D75-1E9C-5EFA-61F8-83D339F62614}"/>
                    </a:ext>
                  </a:extLst>
                </p:cNvPr>
                <p:cNvSpPr/>
                <p:nvPr/>
              </p:nvSpPr>
              <p:spPr>
                <a:xfrm flipH="1">
                  <a:off x="3167873" y="933829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02F7F0D8-265B-6591-D7E6-E0A5F6E0992A}"/>
                    </a:ext>
                  </a:extLst>
                </p:cNvPr>
                <p:cNvSpPr/>
                <p:nvPr/>
              </p:nvSpPr>
              <p:spPr>
                <a:xfrm flipH="1">
                  <a:off x="4378571" y="156600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D4F27CD0-F1D9-DEF0-7B3B-C0E6CAD5AAF5}"/>
                    </a:ext>
                  </a:extLst>
                </p:cNvPr>
                <p:cNvSpPr/>
                <p:nvPr/>
              </p:nvSpPr>
              <p:spPr>
                <a:xfrm flipH="1">
                  <a:off x="3982857" y="1418093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712730B4-F2BA-909E-7850-F71AA3E57A06}"/>
                  </a:ext>
                </a:extLst>
              </p:cNvPr>
              <p:cNvGrpSpPr/>
              <p:nvPr userDrawn="1"/>
            </p:nvGrpSpPr>
            <p:grpSpPr>
              <a:xfrm>
                <a:off x="1298308" y="5139374"/>
                <a:ext cx="3556005" cy="1460310"/>
                <a:chOff x="1405312" y="5139374"/>
                <a:chExt cx="3556005" cy="1460310"/>
              </a:xfrm>
              <a:grpFill/>
            </p:grpSpPr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06F86B18-01EB-6410-F6FA-8A5469692943}"/>
                    </a:ext>
                  </a:extLst>
                </p:cNvPr>
                <p:cNvSpPr/>
                <p:nvPr/>
              </p:nvSpPr>
              <p:spPr>
                <a:xfrm flipH="1">
                  <a:off x="3177489" y="5139374"/>
                  <a:ext cx="556980" cy="1460310"/>
                </a:xfrm>
                <a:custGeom>
                  <a:avLst/>
                  <a:gdLst>
                    <a:gd name="connsiteX0" fmla="*/ 985486 w 1022414"/>
                    <a:gd name="connsiteY0" fmla="*/ 1487 h 2680599"/>
                    <a:gd name="connsiteX1" fmla="*/ 822295 w 1022414"/>
                    <a:gd name="connsiteY1" fmla="*/ 1487 h 2680599"/>
                    <a:gd name="connsiteX2" fmla="*/ 787278 w 1022414"/>
                    <a:gd name="connsiteY2" fmla="*/ 37164 h 2680599"/>
                    <a:gd name="connsiteX3" fmla="*/ 787278 w 1022414"/>
                    <a:gd name="connsiteY3" fmla="*/ 160053 h 2680599"/>
                    <a:gd name="connsiteX4" fmla="*/ 799170 w 1022414"/>
                    <a:gd name="connsiteY4" fmla="*/ 191766 h 2680599"/>
                    <a:gd name="connsiteX5" fmla="*/ 799831 w 1022414"/>
                    <a:gd name="connsiteY5" fmla="*/ 312013 h 2680599"/>
                    <a:gd name="connsiteX6" fmla="*/ 853347 w 1022414"/>
                    <a:gd name="connsiteY6" fmla="*/ 364207 h 2680599"/>
                    <a:gd name="connsiteX7" fmla="*/ 887043 w 1022414"/>
                    <a:gd name="connsiteY7" fmla="*/ 397903 h 2680599"/>
                    <a:gd name="connsiteX8" fmla="*/ 886382 w 1022414"/>
                    <a:gd name="connsiteY8" fmla="*/ 2472481 h 2680599"/>
                    <a:gd name="connsiteX9" fmla="*/ 841455 w 1022414"/>
                    <a:gd name="connsiteY9" fmla="*/ 2516087 h 2680599"/>
                    <a:gd name="connsiteX10" fmla="*/ 190672 w 1022414"/>
                    <a:gd name="connsiteY10" fmla="*/ 2516087 h 2680599"/>
                    <a:gd name="connsiteX11" fmla="*/ 151691 w 1022414"/>
                    <a:gd name="connsiteY11" fmla="*/ 2503533 h 2680599"/>
                    <a:gd name="connsiteX12" fmla="*/ 52587 w 1022414"/>
                    <a:gd name="connsiteY12" fmla="*/ 2494284 h 2680599"/>
                    <a:gd name="connsiteX13" fmla="*/ 392 w 1022414"/>
                    <a:gd name="connsiteY13" fmla="*/ 2574889 h 2680599"/>
                    <a:gd name="connsiteX14" fmla="*/ 65801 w 1022414"/>
                    <a:gd name="connsiteY14" fmla="*/ 2680600 h 2680599"/>
                    <a:gd name="connsiteX15" fmla="*/ 119317 w 1022414"/>
                    <a:gd name="connsiteY15" fmla="*/ 2680600 h 2680599"/>
                    <a:gd name="connsiteX16" fmla="*/ 184725 w 1022414"/>
                    <a:gd name="connsiteY16" fmla="*/ 2612548 h 2680599"/>
                    <a:gd name="connsiteX17" fmla="*/ 216439 w 1022414"/>
                    <a:gd name="connsiteY17" fmla="*/ 2588103 h 2680599"/>
                    <a:gd name="connsiteX18" fmla="*/ 832205 w 1022414"/>
                    <a:gd name="connsiteY18" fmla="*/ 2589424 h 2680599"/>
                    <a:gd name="connsiteX19" fmla="*/ 934613 w 1022414"/>
                    <a:gd name="connsiteY19" fmla="*/ 2551764 h 2680599"/>
                    <a:gd name="connsiteX20" fmla="*/ 959058 w 1022414"/>
                    <a:gd name="connsiteY20" fmla="*/ 2497587 h 2680599"/>
                    <a:gd name="connsiteX21" fmla="*/ 958397 w 1022414"/>
                    <a:gd name="connsiteY21" fmla="*/ 395921 h 2680599"/>
                    <a:gd name="connsiteX22" fmla="*/ 987468 w 1022414"/>
                    <a:gd name="connsiteY22" fmla="*/ 364207 h 2680599"/>
                    <a:gd name="connsiteX23" fmla="*/ 1009271 w 1022414"/>
                    <a:gd name="connsiteY23" fmla="*/ 341083 h 2680599"/>
                    <a:gd name="connsiteX24" fmla="*/ 1009271 w 1022414"/>
                    <a:gd name="connsiteY24" fmla="*/ 191106 h 2680599"/>
                    <a:gd name="connsiteX25" fmla="*/ 1021163 w 1022414"/>
                    <a:gd name="connsiteY25" fmla="*/ 162035 h 2680599"/>
                    <a:gd name="connsiteX26" fmla="*/ 1021163 w 1022414"/>
                    <a:gd name="connsiteY26" fmla="*/ 33861 h 2680599"/>
                    <a:gd name="connsiteX27" fmla="*/ 985486 w 1022414"/>
                    <a:gd name="connsiteY27" fmla="*/ 1487 h 2680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22414" h="2680599">
                      <a:moveTo>
                        <a:pt x="985486" y="1487"/>
                      </a:moveTo>
                      <a:cubicBezTo>
                        <a:pt x="931309" y="-496"/>
                        <a:pt x="876472" y="-496"/>
                        <a:pt x="822295" y="1487"/>
                      </a:cubicBezTo>
                      <a:cubicBezTo>
                        <a:pt x="793885" y="2808"/>
                        <a:pt x="787939" y="8754"/>
                        <a:pt x="787278" y="37164"/>
                      </a:cubicBezTo>
                      <a:cubicBezTo>
                        <a:pt x="785296" y="78127"/>
                        <a:pt x="785957" y="119090"/>
                        <a:pt x="787278" y="160053"/>
                      </a:cubicBezTo>
                      <a:cubicBezTo>
                        <a:pt x="787278" y="171946"/>
                        <a:pt x="790582" y="182517"/>
                        <a:pt x="799170" y="191766"/>
                      </a:cubicBezTo>
                      <a:cubicBezTo>
                        <a:pt x="799170" y="232069"/>
                        <a:pt x="799831" y="272371"/>
                        <a:pt x="799831" y="312013"/>
                      </a:cubicBezTo>
                      <a:cubicBezTo>
                        <a:pt x="799831" y="364868"/>
                        <a:pt x="799831" y="366189"/>
                        <a:pt x="853347" y="364207"/>
                      </a:cubicBezTo>
                      <a:cubicBezTo>
                        <a:pt x="879775" y="362886"/>
                        <a:pt x="887043" y="370154"/>
                        <a:pt x="887043" y="397903"/>
                      </a:cubicBezTo>
                      <a:cubicBezTo>
                        <a:pt x="886382" y="1089649"/>
                        <a:pt x="886382" y="1780735"/>
                        <a:pt x="886382" y="2472481"/>
                      </a:cubicBezTo>
                      <a:cubicBezTo>
                        <a:pt x="886382" y="2511462"/>
                        <a:pt x="881757" y="2516087"/>
                        <a:pt x="841455" y="2516087"/>
                      </a:cubicBezTo>
                      <a:cubicBezTo>
                        <a:pt x="624747" y="2516087"/>
                        <a:pt x="408040" y="2516087"/>
                        <a:pt x="190672" y="2516087"/>
                      </a:cubicBezTo>
                      <a:cubicBezTo>
                        <a:pt x="176136" y="2516087"/>
                        <a:pt x="164244" y="2513444"/>
                        <a:pt x="151691" y="2503533"/>
                      </a:cubicBezTo>
                      <a:cubicBezTo>
                        <a:pt x="121299" y="2481070"/>
                        <a:pt x="86943" y="2479088"/>
                        <a:pt x="52587" y="2494284"/>
                      </a:cubicBezTo>
                      <a:cubicBezTo>
                        <a:pt x="18231" y="2509480"/>
                        <a:pt x="3035" y="2538551"/>
                        <a:pt x="392" y="2574889"/>
                      </a:cubicBezTo>
                      <a:cubicBezTo>
                        <a:pt x="-3572" y="2626422"/>
                        <a:pt x="22855" y="2658796"/>
                        <a:pt x="65801" y="2680600"/>
                      </a:cubicBezTo>
                      <a:cubicBezTo>
                        <a:pt x="83639" y="2680600"/>
                        <a:pt x="101478" y="2680600"/>
                        <a:pt x="119317" y="2680600"/>
                      </a:cubicBezTo>
                      <a:cubicBezTo>
                        <a:pt x="150369" y="2666725"/>
                        <a:pt x="178118" y="2648225"/>
                        <a:pt x="184725" y="2612548"/>
                      </a:cubicBezTo>
                      <a:cubicBezTo>
                        <a:pt x="188689" y="2592067"/>
                        <a:pt x="197939" y="2588103"/>
                        <a:pt x="216439" y="2588103"/>
                      </a:cubicBezTo>
                      <a:cubicBezTo>
                        <a:pt x="421914" y="2588763"/>
                        <a:pt x="626729" y="2587442"/>
                        <a:pt x="832205" y="2589424"/>
                      </a:cubicBezTo>
                      <a:cubicBezTo>
                        <a:pt x="873829" y="2590084"/>
                        <a:pt x="904881" y="2579513"/>
                        <a:pt x="934613" y="2551764"/>
                      </a:cubicBezTo>
                      <a:cubicBezTo>
                        <a:pt x="951130" y="2535908"/>
                        <a:pt x="959058" y="2520712"/>
                        <a:pt x="959058" y="2497587"/>
                      </a:cubicBezTo>
                      <a:cubicBezTo>
                        <a:pt x="958397" y="1797252"/>
                        <a:pt x="958397" y="1096917"/>
                        <a:pt x="958397" y="395921"/>
                      </a:cubicBezTo>
                      <a:cubicBezTo>
                        <a:pt x="958397" y="374118"/>
                        <a:pt x="960379" y="358922"/>
                        <a:pt x="987468" y="364207"/>
                      </a:cubicBezTo>
                      <a:cubicBezTo>
                        <a:pt x="1005968" y="367511"/>
                        <a:pt x="1009271" y="357600"/>
                        <a:pt x="1009271" y="341083"/>
                      </a:cubicBezTo>
                      <a:cubicBezTo>
                        <a:pt x="1008610" y="290871"/>
                        <a:pt x="1009271" y="241319"/>
                        <a:pt x="1009271" y="191106"/>
                      </a:cubicBezTo>
                      <a:cubicBezTo>
                        <a:pt x="1016538" y="182517"/>
                        <a:pt x="1020503" y="173267"/>
                        <a:pt x="1021163" y="162035"/>
                      </a:cubicBezTo>
                      <a:cubicBezTo>
                        <a:pt x="1022485" y="119090"/>
                        <a:pt x="1023145" y="76145"/>
                        <a:pt x="1021163" y="33861"/>
                      </a:cubicBezTo>
                      <a:cubicBezTo>
                        <a:pt x="1019181" y="8094"/>
                        <a:pt x="1012574" y="2147"/>
                        <a:pt x="985486" y="148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82877662-892C-E743-4360-4854712995DC}"/>
                    </a:ext>
                  </a:extLst>
                </p:cNvPr>
                <p:cNvSpPr/>
                <p:nvPr/>
              </p:nvSpPr>
              <p:spPr>
                <a:xfrm flipH="1">
                  <a:off x="3977908" y="5139374"/>
                  <a:ext cx="525900" cy="1335363"/>
                </a:xfrm>
                <a:custGeom>
                  <a:avLst/>
                  <a:gdLst>
                    <a:gd name="connsiteX0" fmla="*/ 846399 w 965361"/>
                    <a:gd name="connsiteY0" fmla="*/ 2292642 h 2451243"/>
                    <a:gd name="connsiteX1" fmla="*/ 845739 w 965361"/>
                    <a:gd name="connsiteY1" fmla="*/ 395791 h 2451243"/>
                    <a:gd name="connsiteX2" fmla="*/ 845739 w 965361"/>
                    <a:gd name="connsiteY2" fmla="*/ 368702 h 2451243"/>
                    <a:gd name="connsiteX3" fmla="*/ 862917 w 965361"/>
                    <a:gd name="connsiteY3" fmla="*/ 351524 h 2451243"/>
                    <a:gd name="connsiteX4" fmla="*/ 937575 w 965361"/>
                    <a:gd name="connsiteY4" fmla="*/ 352185 h 2451243"/>
                    <a:gd name="connsiteX5" fmla="*/ 963342 w 965361"/>
                    <a:gd name="connsiteY5" fmla="*/ 327078 h 2451243"/>
                    <a:gd name="connsiteX6" fmla="*/ 965324 w 965361"/>
                    <a:gd name="connsiteY6" fmla="*/ 177101 h 2451243"/>
                    <a:gd name="connsiteX7" fmla="*/ 965324 w 965361"/>
                    <a:gd name="connsiteY7" fmla="*/ 35052 h 2451243"/>
                    <a:gd name="connsiteX8" fmla="*/ 931629 w 965361"/>
                    <a:gd name="connsiteY8" fmla="*/ 35 h 2451243"/>
                    <a:gd name="connsiteX9" fmla="*/ 784294 w 965361"/>
                    <a:gd name="connsiteY9" fmla="*/ 35 h 2451243"/>
                    <a:gd name="connsiteX10" fmla="*/ 751260 w 965361"/>
                    <a:gd name="connsiteY10" fmla="*/ 32409 h 2451243"/>
                    <a:gd name="connsiteX11" fmla="*/ 751260 w 965361"/>
                    <a:gd name="connsiteY11" fmla="*/ 177101 h 2451243"/>
                    <a:gd name="connsiteX12" fmla="*/ 753242 w 965361"/>
                    <a:gd name="connsiteY12" fmla="*/ 327078 h 2451243"/>
                    <a:gd name="connsiteX13" fmla="*/ 757866 w 965361"/>
                    <a:gd name="connsiteY13" fmla="*/ 348882 h 2451243"/>
                    <a:gd name="connsiteX14" fmla="*/ 773063 w 965361"/>
                    <a:gd name="connsiteY14" fmla="*/ 382577 h 2451243"/>
                    <a:gd name="connsiteX15" fmla="*/ 773063 w 965361"/>
                    <a:gd name="connsiteY15" fmla="*/ 2268197 h 2451243"/>
                    <a:gd name="connsiteX16" fmla="*/ 720207 w 965361"/>
                    <a:gd name="connsiteY16" fmla="*/ 2321713 h 2451243"/>
                    <a:gd name="connsiteX17" fmla="*/ 208830 w 965361"/>
                    <a:gd name="connsiteY17" fmla="*/ 2322373 h 2451243"/>
                    <a:gd name="connsiteX18" fmla="*/ 175795 w 965361"/>
                    <a:gd name="connsiteY18" fmla="*/ 2303213 h 2451243"/>
                    <a:gd name="connsiteX19" fmla="*/ 65460 w 965361"/>
                    <a:gd name="connsiteY19" fmla="*/ 2259607 h 2451243"/>
                    <a:gd name="connsiteX20" fmla="*/ 51 w 965361"/>
                    <a:gd name="connsiteY20" fmla="*/ 2358712 h 2451243"/>
                    <a:gd name="connsiteX21" fmla="*/ 70084 w 965361"/>
                    <a:gd name="connsiteY21" fmla="*/ 2448566 h 2451243"/>
                    <a:gd name="connsiteX22" fmla="*/ 177117 w 965361"/>
                    <a:gd name="connsiteY22" fmla="*/ 2399014 h 2451243"/>
                    <a:gd name="connsiteX23" fmla="*/ 212794 w 965361"/>
                    <a:gd name="connsiteY23" fmla="*/ 2376550 h 2451243"/>
                    <a:gd name="connsiteX24" fmla="*/ 703029 w 965361"/>
                    <a:gd name="connsiteY24" fmla="*/ 2377872 h 2451243"/>
                    <a:gd name="connsiteX25" fmla="*/ 821293 w 965361"/>
                    <a:gd name="connsiteY25" fmla="*/ 2340873 h 2451243"/>
                    <a:gd name="connsiteX26" fmla="*/ 846399 w 965361"/>
                    <a:gd name="connsiteY26" fmla="*/ 2292642 h 2451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65361" h="2451243">
                      <a:moveTo>
                        <a:pt x="846399" y="2292642"/>
                      </a:moveTo>
                      <a:cubicBezTo>
                        <a:pt x="845739" y="1660359"/>
                        <a:pt x="845739" y="1028075"/>
                        <a:pt x="845739" y="395791"/>
                      </a:cubicBezTo>
                      <a:cubicBezTo>
                        <a:pt x="845739" y="386541"/>
                        <a:pt x="846399" y="377952"/>
                        <a:pt x="845739" y="368702"/>
                      </a:cubicBezTo>
                      <a:cubicBezTo>
                        <a:pt x="845078" y="356149"/>
                        <a:pt x="850364" y="351524"/>
                        <a:pt x="862917" y="351524"/>
                      </a:cubicBezTo>
                      <a:cubicBezTo>
                        <a:pt x="888023" y="352185"/>
                        <a:pt x="913129" y="350203"/>
                        <a:pt x="937575" y="352185"/>
                      </a:cubicBezTo>
                      <a:cubicBezTo>
                        <a:pt x="957396" y="353506"/>
                        <a:pt x="964003" y="347560"/>
                        <a:pt x="963342" y="327078"/>
                      </a:cubicBezTo>
                      <a:cubicBezTo>
                        <a:pt x="963342" y="276866"/>
                        <a:pt x="960039" y="227314"/>
                        <a:pt x="965324" y="177101"/>
                      </a:cubicBezTo>
                      <a:cubicBezTo>
                        <a:pt x="965324" y="129531"/>
                        <a:pt x="964003" y="82622"/>
                        <a:pt x="965324" y="35052"/>
                      </a:cubicBezTo>
                      <a:cubicBezTo>
                        <a:pt x="965985" y="9945"/>
                        <a:pt x="958057" y="-625"/>
                        <a:pt x="931629" y="35"/>
                      </a:cubicBezTo>
                      <a:cubicBezTo>
                        <a:pt x="882738" y="1357"/>
                        <a:pt x="833185" y="1357"/>
                        <a:pt x="784294" y="35"/>
                      </a:cubicBezTo>
                      <a:cubicBezTo>
                        <a:pt x="760509" y="-625"/>
                        <a:pt x="750599" y="7963"/>
                        <a:pt x="751260" y="32409"/>
                      </a:cubicBezTo>
                      <a:cubicBezTo>
                        <a:pt x="752581" y="80640"/>
                        <a:pt x="751260" y="128870"/>
                        <a:pt x="751260" y="177101"/>
                      </a:cubicBezTo>
                      <a:cubicBezTo>
                        <a:pt x="751920" y="227314"/>
                        <a:pt x="751920" y="276866"/>
                        <a:pt x="753242" y="327078"/>
                      </a:cubicBezTo>
                      <a:cubicBezTo>
                        <a:pt x="753242" y="335007"/>
                        <a:pt x="749278" y="346899"/>
                        <a:pt x="757866" y="348882"/>
                      </a:cubicBezTo>
                      <a:cubicBezTo>
                        <a:pt x="779669" y="354167"/>
                        <a:pt x="773063" y="370024"/>
                        <a:pt x="773063" y="382577"/>
                      </a:cubicBezTo>
                      <a:cubicBezTo>
                        <a:pt x="773063" y="1010896"/>
                        <a:pt x="773063" y="1639877"/>
                        <a:pt x="773063" y="2268197"/>
                      </a:cubicBezTo>
                      <a:cubicBezTo>
                        <a:pt x="773063" y="2305195"/>
                        <a:pt x="757206" y="2321713"/>
                        <a:pt x="720207" y="2321713"/>
                      </a:cubicBezTo>
                      <a:cubicBezTo>
                        <a:pt x="549748" y="2321713"/>
                        <a:pt x="379289" y="2321713"/>
                        <a:pt x="208830" y="2322373"/>
                      </a:cubicBezTo>
                      <a:cubicBezTo>
                        <a:pt x="192313" y="2322373"/>
                        <a:pt x="183724" y="2318409"/>
                        <a:pt x="175795" y="2303213"/>
                      </a:cubicBezTo>
                      <a:cubicBezTo>
                        <a:pt x="155314" y="2263572"/>
                        <a:pt x="109726" y="2246394"/>
                        <a:pt x="65460" y="2259607"/>
                      </a:cubicBezTo>
                      <a:cubicBezTo>
                        <a:pt x="23175" y="2272161"/>
                        <a:pt x="-1271" y="2309159"/>
                        <a:pt x="51" y="2358712"/>
                      </a:cubicBezTo>
                      <a:cubicBezTo>
                        <a:pt x="1372" y="2404300"/>
                        <a:pt x="29782" y="2439977"/>
                        <a:pt x="70084" y="2448566"/>
                      </a:cubicBezTo>
                      <a:cubicBezTo>
                        <a:pt x="117654" y="2458476"/>
                        <a:pt x="159939" y="2440638"/>
                        <a:pt x="177117" y="2399014"/>
                      </a:cubicBezTo>
                      <a:cubicBezTo>
                        <a:pt x="185045" y="2379854"/>
                        <a:pt x="195616" y="2376550"/>
                        <a:pt x="212794" y="2376550"/>
                      </a:cubicBezTo>
                      <a:cubicBezTo>
                        <a:pt x="375986" y="2377211"/>
                        <a:pt x="539838" y="2375229"/>
                        <a:pt x="703029" y="2377872"/>
                      </a:cubicBezTo>
                      <a:cubicBezTo>
                        <a:pt x="747956" y="2378532"/>
                        <a:pt x="785616" y="2370604"/>
                        <a:pt x="821293" y="2340873"/>
                      </a:cubicBezTo>
                      <a:cubicBezTo>
                        <a:pt x="838471" y="2326998"/>
                        <a:pt x="846399" y="2314445"/>
                        <a:pt x="846399" y="2292642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14AACCDC-A4CF-995F-2BB0-1A669338B040}"/>
                    </a:ext>
                  </a:extLst>
                </p:cNvPr>
                <p:cNvSpPr/>
                <p:nvPr/>
              </p:nvSpPr>
              <p:spPr>
                <a:xfrm flipH="1">
                  <a:off x="3564028" y="5139374"/>
                  <a:ext cx="133654" cy="1187379"/>
                </a:xfrm>
                <a:custGeom>
                  <a:avLst/>
                  <a:gdLst>
                    <a:gd name="connsiteX0" fmla="*/ 65588 w 245340"/>
                    <a:gd name="connsiteY0" fmla="*/ 33 h 2179597"/>
                    <a:gd name="connsiteX1" fmla="*/ 34535 w 245340"/>
                    <a:gd name="connsiteY1" fmla="*/ 31746 h 2179597"/>
                    <a:gd name="connsiteX2" fmla="*/ 33874 w 245340"/>
                    <a:gd name="connsiteY2" fmla="*/ 179081 h 2179597"/>
                    <a:gd name="connsiteX3" fmla="*/ 33874 w 245340"/>
                    <a:gd name="connsiteY3" fmla="*/ 331701 h 2179597"/>
                    <a:gd name="connsiteX4" fmla="*/ 53034 w 245340"/>
                    <a:gd name="connsiteY4" fmla="*/ 351522 h 2179597"/>
                    <a:gd name="connsiteX5" fmla="*/ 86730 w 245340"/>
                    <a:gd name="connsiteY5" fmla="*/ 387860 h 2179597"/>
                    <a:gd name="connsiteX6" fmla="*/ 86730 w 245340"/>
                    <a:gd name="connsiteY6" fmla="*/ 1949740 h 2179597"/>
                    <a:gd name="connsiteX7" fmla="*/ 58981 w 245340"/>
                    <a:gd name="connsiteY7" fmla="*/ 1990703 h 2179597"/>
                    <a:gd name="connsiteX8" fmla="*/ 13393 w 245340"/>
                    <a:gd name="connsiteY8" fmla="*/ 2029023 h 2179597"/>
                    <a:gd name="connsiteX9" fmla="*/ 35856 w 245340"/>
                    <a:gd name="connsiteY9" fmla="*/ 2160501 h 2179597"/>
                    <a:gd name="connsiteX10" fmla="*/ 155442 w 245340"/>
                    <a:gd name="connsiteY10" fmla="*/ 2158519 h 2179597"/>
                    <a:gd name="connsiteX11" fmla="*/ 173281 w 245340"/>
                    <a:gd name="connsiteY11" fmla="*/ 2027041 h 2179597"/>
                    <a:gd name="connsiteX12" fmla="*/ 158745 w 245340"/>
                    <a:gd name="connsiteY12" fmla="*/ 1974846 h 2179597"/>
                    <a:gd name="connsiteX13" fmla="*/ 159406 w 245340"/>
                    <a:gd name="connsiteY13" fmla="*/ 418912 h 2179597"/>
                    <a:gd name="connsiteX14" fmla="*/ 164031 w 245340"/>
                    <a:gd name="connsiteY14" fmla="*/ 356807 h 2179597"/>
                    <a:gd name="connsiteX15" fmla="*/ 223493 w 245340"/>
                    <a:gd name="connsiteY15" fmla="*/ 352843 h 2179597"/>
                    <a:gd name="connsiteX16" fmla="*/ 244636 w 245340"/>
                    <a:gd name="connsiteY16" fmla="*/ 331701 h 2179597"/>
                    <a:gd name="connsiteX17" fmla="*/ 245296 w 245340"/>
                    <a:gd name="connsiteY17" fmla="*/ 179081 h 2179597"/>
                    <a:gd name="connsiteX18" fmla="*/ 245296 w 245340"/>
                    <a:gd name="connsiteY18" fmla="*/ 34389 h 2179597"/>
                    <a:gd name="connsiteX19" fmla="*/ 213583 w 245340"/>
                    <a:gd name="connsiteY19" fmla="*/ 693 h 2179597"/>
                    <a:gd name="connsiteX20" fmla="*/ 65588 w 245340"/>
                    <a:gd name="connsiteY20" fmla="*/ 33 h 217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45340" h="2179597">
                      <a:moveTo>
                        <a:pt x="65588" y="33"/>
                      </a:moveTo>
                      <a:cubicBezTo>
                        <a:pt x="42463" y="-628"/>
                        <a:pt x="33874" y="8622"/>
                        <a:pt x="34535" y="31746"/>
                      </a:cubicBezTo>
                      <a:cubicBezTo>
                        <a:pt x="35196" y="80638"/>
                        <a:pt x="33874" y="130190"/>
                        <a:pt x="33874" y="179081"/>
                      </a:cubicBezTo>
                      <a:cubicBezTo>
                        <a:pt x="33874" y="229954"/>
                        <a:pt x="34535" y="280828"/>
                        <a:pt x="33874" y="331701"/>
                      </a:cubicBezTo>
                      <a:cubicBezTo>
                        <a:pt x="33874" y="346236"/>
                        <a:pt x="37838" y="354825"/>
                        <a:pt x="53034" y="351522"/>
                      </a:cubicBezTo>
                      <a:cubicBezTo>
                        <a:pt x="84087" y="345576"/>
                        <a:pt x="86730" y="362093"/>
                        <a:pt x="86730" y="387860"/>
                      </a:cubicBezTo>
                      <a:cubicBezTo>
                        <a:pt x="86069" y="908487"/>
                        <a:pt x="86069" y="1429113"/>
                        <a:pt x="86730" y="1949740"/>
                      </a:cubicBezTo>
                      <a:cubicBezTo>
                        <a:pt x="86730" y="1971543"/>
                        <a:pt x="86069" y="1986078"/>
                        <a:pt x="58981" y="1990703"/>
                      </a:cubicBezTo>
                      <a:cubicBezTo>
                        <a:pt x="38499" y="1994006"/>
                        <a:pt x="23303" y="2010524"/>
                        <a:pt x="13393" y="2029023"/>
                      </a:cubicBezTo>
                      <a:cubicBezTo>
                        <a:pt x="-11053" y="2072629"/>
                        <a:pt x="-1142" y="2131431"/>
                        <a:pt x="35856" y="2160501"/>
                      </a:cubicBezTo>
                      <a:cubicBezTo>
                        <a:pt x="68891" y="2186929"/>
                        <a:pt x="123068" y="2185608"/>
                        <a:pt x="155442" y="2158519"/>
                      </a:cubicBezTo>
                      <a:cubicBezTo>
                        <a:pt x="191780" y="2127467"/>
                        <a:pt x="201030" y="2068665"/>
                        <a:pt x="173281" y="2027041"/>
                      </a:cubicBezTo>
                      <a:cubicBezTo>
                        <a:pt x="162049" y="2009863"/>
                        <a:pt x="158745" y="1994006"/>
                        <a:pt x="158745" y="1974846"/>
                      </a:cubicBezTo>
                      <a:cubicBezTo>
                        <a:pt x="158745" y="1456202"/>
                        <a:pt x="158745" y="937557"/>
                        <a:pt x="159406" y="418912"/>
                      </a:cubicBezTo>
                      <a:cubicBezTo>
                        <a:pt x="159406" y="397771"/>
                        <a:pt x="150156" y="371343"/>
                        <a:pt x="164031" y="356807"/>
                      </a:cubicBezTo>
                      <a:cubicBezTo>
                        <a:pt x="177245" y="343594"/>
                        <a:pt x="203012" y="352843"/>
                        <a:pt x="223493" y="352843"/>
                      </a:cubicBezTo>
                      <a:cubicBezTo>
                        <a:pt x="239350" y="352843"/>
                        <a:pt x="245296" y="348219"/>
                        <a:pt x="244636" y="331701"/>
                      </a:cubicBezTo>
                      <a:cubicBezTo>
                        <a:pt x="243975" y="280828"/>
                        <a:pt x="244636" y="229954"/>
                        <a:pt x="245296" y="179081"/>
                      </a:cubicBezTo>
                      <a:cubicBezTo>
                        <a:pt x="245296" y="130850"/>
                        <a:pt x="243975" y="82620"/>
                        <a:pt x="245296" y="34389"/>
                      </a:cubicBezTo>
                      <a:cubicBezTo>
                        <a:pt x="245957" y="10604"/>
                        <a:pt x="239350" y="33"/>
                        <a:pt x="213583" y="693"/>
                      </a:cubicBezTo>
                      <a:cubicBezTo>
                        <a:pt x="163370" y="1354"/>
                        <a:pt x="114479" y="1354"/>
                        <a:pt x="65588" y="3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02BC5587-5D58-BFDC-83BC-C572F6FF9CDE}"/>
                    </a:ext>
                  </a:extLst>
                </p:cNvPr>
                <p:cNvSpPr/>
                <p:nvPr/>
              </p:nvSpPr>
              <p:spPr>
                <a:xfrm flipH="1">
                  <a:off x="4375310" y="5139374"/>
                  <a:ext cx="586007" cy="738652"/>
                </a:xfrm>
                <a:custGeom>
                  <a:avLst/>
                  <a:gdLst>
                    <a:gd name="connsiteX0" fmla="*/ 855025 w 1075696"/>
                    <a:gd name="connsiteY0" fmla="*/ 1271871 h 1355897"/>
                    <a:gd name="connsiteX1" fmla="*/ 958093 w 1075696"/>
                    <a:gd name="connsiteY1" fmla="*/ 1234211 h 1355897"/>
                    <a:gd name="connsiteX2" fmla="*/ 979235 w 1075696"/>
                    <a:gd name="connsiteY2" fmla="*/ 1186641 h 1355897"/>
                    <a:gd name="connsiteX3" fmla="*/ 978574 w 1075696"/>
                    <a:gd name="connsiteY3" fmla="*/ 541143 h 1355897"/>
                    <a:gd name="connsiteX4" fmla="*/ 977914 w 1075696"/>
                    <a:gd name="connsiteY4" fmla="*/ 377952 h 1355897"/>
                    <a:gd name="connsiteX5" fmla="*/ 1005663 w 1075696"/>
                    <a:gd name="connsiteY5" fmla="*/ 351524 h 1355897"/>
                    <a:gd name="connsiteX6" fmla="*/ 1051251 w 1075696"/>
                    <a:gd name="connsiteY6" fmla="*/ 352185 h 1355897"/>
                    <a:gd name="connsiteX7" fmla="*/ 1075697 w 1075696"/>
                    <a:gd name="connsiteY7" fmla="*/ 328400 h 1355897"/>
                    <a:gd name="connsiteX8" fmla="*/ 1075697 w 1075696"/>
                    <a:gd name="connsiteY8" fmla="*/ 178422 h 1355897"/>
                    <a:gd name="connsiteX9" fmla="*/ 1075036 w 1075696"/>
                    <a:gd name="connsiteY9" fmla="*/ 28445 h 1355897"/>
                    <a:gd name="connsiteX10" fmla="*/ 1046626 w 1075696"/>
                    <a:gd name="connsiteY10" fmla="*/ 35 h 1355897"/>
                    <a:gd name="connsiteX11" fmla="*/ 896648 w 1075696"/>
                    <a:gd name="connsiteY11" fmla="*/ 35 h 1355897"/>
                    <a:gd name="connsiteX12" fmla="*/ 865596 w 1075696"/>
                    <a:gd name="connsiteY12" fmla="*/ 31088 h 1355897"/>
                    <a:gd name="connsiteX13" fmla="*/ 864935 w 1075696"/>
                    <a:gd name="connsiteY13" fmla="*/ 178422 h 1355897"/>
                    <a:gd name="connsiteX14" fmla="*/ 864935 w 1075696"/>
                    <a:gd name="connsiteY14" fmla="*/ 331043 h 1355897"/>
                    <a:gd name="connsiteX15" fmla="*/ 884095 w 1075696"/>
                    <a:gd name="connsiteY15" fmla="*/ 351524 h 1355897"/>
                    <a:gd name="connsiteX16" fmla="*/ 907880 w 1075696"/>
                    <a:gd name="connsiteY16" fmla="*/ 375970 h 1355897"/>
                    <a:gd name="connsiteX17" fmla="*/ 907220 w 1075696"/>
                    <a:gd name="connsiteY17" fmla="*/ 1171445 h 1355897"/>
                    <a:gd name="connsiteX18" fmla="*/ 861632 w 1075696"/>
                    <a:gd name="connsiteY18" fmla="*/ 1217033 h 1355897"/>
                    <a:gd name="connsiteX19" fmla="*/ 208206 w 1075696"/>
                    <a:gd name="connsiteY19" fmla="*/ 1217694 h 1355897"/>
                    <a:gd name="connsiteX20" fmla="*/ 171868 w 1075696"/>
                    <a:gd name="connsiteY20" fmla="*/ 1198533 h 1355897"/>
                    <a:gd name="connsiteX21" fmla="*/ 57568 w 1075696"/>
                    <a:gd name="connsiteY21" fmla="*/ 1166820 h 1355897"/>
                    <a:gd name="connsiteX22" fmla="*/ 748 w 1075696"/>
                    <a:gd name="connsiteY22" fmla="*/ 1269228 h 1355897"/>
                    <a:gd name="connsiteX23" fmla="*/ 82674 w 1075696"/>
                    <a:gd name="connsiteY23" fmla="*/ 1355118 h 1355897"/>
                    <a:gd name="connsiteX24" fmla="*/ 182439 w 1075696"/>
                    <a:gd name="connsiteY24" fmla="*/ 1296316 h 1355897"/>
                    <a:gd name="connsiteX25" fmla="*/ 220759 w 1075696"/>
                    <a:gd name="connsiteY25" fmla="*/ 1271210 h 1355897"/>
                    <a:gd name="connsiteX26" fmla="*/ 855025 w 1075696"/>
                    <a:gd name="connsiteY26" fmla="*/ 1271871 h 1355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75696" h="1355897">
                      <a:moveTo>
                        <a:pt x="855025" y="1271871"/>
                      </a:moveTo>
                      <a:cubicBezTo>
                        <a:pt x="896648" y="1272531"/>
                        <a:pt x="928362" y="1262621"/>
                        <a:pt x="958093" y="1234211"/>
                      </a:cubicBezTo>
                      <a:cubicBezTo>
                        <a:pt x="973289" y="1219676"/>
                        <a:pt x="979235" y="1206462"/>
                        <a:pt x="979235" y="1186641"/>
                      </a:cubicBezTo>
                      <a:cubicBezTo>
                        <a:pt x="978574" y="971255"/>
                        <a:pt x="978574" y="756529"/>
                        <a:pt x="978574" y="541143"/>
                      </a:cubicBezTo>
                      <a:cubicBezTo>
                        <a:pt x="978574" y="486966"/>
                        <a:pt x="979896" y="432129"/>
                        <a:pt x="977914" y="377952"/>
                      </a:cubicBezTo>
                      <a:cubicBezTo>
                        <a:pt x="977253" y="355488"/>
                        <a:pt x="985181" y="350203"/>
                        <a:pt x="1005663" y="351524"/>
                      </a:cubicBezTo>
                      <a:cubicBezTo>
                        <a:pt x="1020859" y="352845"/>
                        <a:pt x="1036055" y="350863"/>
                        <a:pt x="1051251" y="352185"/>
                      </a:cubicBezTo>
                      <a:cubicBezTo>
                        <a:pt x="1069750" y="353506"/>
                        <a:pt x="1075697" y="347560"/>
                        <a:pt x="1075697" y="328400"/>
                      </a:cubicBezTo>
                      <a:cubicBezTo>
                        <a:pt x="1074375" y="278187"/>
                        <a:pt x="1075697" y="228635"/>
                        <a:pt x="1075697" y="178422"/>
                      </a:cubicBezTo>
                      <a:cubicBezTo>
                        <a:pt x="1075697" y="128210"/>
                        <a:pt x="1074375" y="78657"/>
                        <a:pt x="1075036" y="28445"/>
                      </a:cubicBezTo>
                      <a:cubicBezTo>
                        <a:pt x="1075036" y="7303"/>
                        <a:pt x="1067108" y="35"/>
                        <a:pt x="1046626" y="35"/>
                      </a:cubicBezTo>
                      <a:cubicBezTo>
                        <a:pt x="996413" y="696"/>
                        <a:pt x="946861" y="1357"/>
                        <a:pt x="896648" y="35"/>
                      </a:cubicBezTo>
                      <a:cubicBezTo>
                        <a:pt x="873524" y="-626"/>
                        <a:pt x="864935" y="7964"/>
                        <a:pt x="865596" y="31088"/>
                      </a:cubicBezTo>
                      <a:cubicBezTo>
                        <a:pt x="866257" y="79979"/>
                        <a:pt x="865596" y="129531"/>
                        <a:pt x="864935" y="178422"/>
                      </a:cubicBezTo>
                      <a:cubicBezTo>
                        <a:pt x="864935" y="229296"/>
                        <a:pt x="865596" y="280169"/>
                        <a:pt x="864935" y="331043"/>
                      </a:cubicBezTo>
                      <a:cubicBezTo>
                        <a:pt x="864935" y="344917"/>
                        <a:pt x="867578" y="354167"/>
                        <a:pt x="884095" y="351524"/>
                      </a:cubicBezTo>
                      <a:cubicBezTo>
                        <a:pt x="903255" y="348881"/>
                        <a:pt x="907880" y="358131"/>
                        <a:pt x="907880" y="375970"/>
                      </a:cubicBezTo>
                      <a:cubicBezTo>
                        <a:pt x="907220" y="640908"/>
                        <a:pt x="907880" y="906507"/>
                        <a:pt x="907220" y="1171445"/>
                      </a:cubicBezTo>
                      <a:cubicBezTo>
                        <a:pt x="907220" y="1201837"/>
                        <a:pt x="892024" y="1217033"/>
                        <a:pt x="861632" y="1217033"/>
                      </a:cubicBezTo>
                      <a:cubicBezTo>
                        <a:pt x="643603" y="1217033"/>
                        <a:pt x="426235" y="1217033"/>
                        <a:pt x="208206" y="1217694"/>
                      </a:cubicBezTo>
                      <a:cubicBezTo>
                        <a:pt x="191688" y="1217694"/>
                        <a:pt x="181117" y="1213730"/>
                        <a:pt x="171868" y="1198533"/>
                      </a:cubicBezTo>
                      <a:cubicBezTo>
                        <a:pt x="148743" y="1162195"/>
                        <a:pt x="99852" y="1150303"/>
                        <a:pt x="57568" y="1166820"/>
                      </a:cubicBezTo>
                      <a:cubicBezTo>
                        <a:pt x="18587" y="1182016"/>
                        <a:pt x="-4538" y="1224300"/>
                        <a:pt x="748" y="1269228"/>
                      </a:cubicBezTo>
                      <a:cubicBezTo>
                        <a:pt x="6694" y="1316798"/>
                        <a:pt x="37747" y="1349832"/>
                        <a:pt x="82674" y="1355118"/>
                      </a:cubicBezTo>
                      <a:cubicBezTo>
                        <a:pt x="128262" y="1360403"/>
                        <a:pt x="169885" y="1338600"/>
                        <a:pt x="182439" y="1296316"/>
                      </a:cubicBezTo>
                      <a:cubicBezTo>
                        <a:pt x="189706" y="1273853"/>
                        <a:pt x="201599" y="1271210"/>
                        <a:pt x="220759" y="1271210"/>
                      </a:cubicBezTo>
                      <a:cubicBezTo>
                        <a:pt x="431520" y="1271210"/>
                        <a:pt x="643603" y="1269889"/>
                        <a:pt x="855025" y="1271871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3B245027-D9E1-74E0-57EF-2539352B66C5}"/>
                    </a:ext>
                  </a:extLst>
                </p:cNvPr>
                <p:cNvSpPr/>
                <p:nvPr/>
              </p:nvSpPr>
              <p:spPr>
                <a:xfrm flipH="1">
                  <a:off x="1924341" y="5139374"/>
                  <a:ext cx="576100" cy="1118127"/>
                </a:xfrm>
                <a:custGeom>
                  <a:avLst/>
                  <a:gdLst>
                    <a:gd name="connsiteX0" fmla="*/ 97540 w 576100"/>
                    <a:gd name="connsiteY0" fmla="*/ 19 h 1118127"/>
                    <a:gd name="connsiteX1" fmla="*/ 17276 w 576100"/>
                    <a:gd name="connsiteY1" fmla="*/ 19 h 1118127"/>
                    <a:gd name="connsiteX2" fmla="*/ 360 w 576100"/>
                    <a:gd name="connsiteY2" fmla="*/ 16936 h 1118127"/>
                    <a:gd name="connsiteX3" fmla="*/ 0 w 576100"/>
                    <a:gd name="connsiteY3" fmla="*/ 97199 h 1118127"/>
                    <a:gd name="connsiteX4" fmla="*/ 0 w 576100"/>
                    <a:gd name="connsiteY4" fmla="*/ 179982 h 1118127"/>
                    <a:gd name="connsiteX5" fmla="*/ 11517 w 576100"/>
                    <a:gd name="connsiteY5" fmla="*/ 191500 h 1118127"/>
                    <a:gd name="connsiteX6" fmla="*/ 49922 w 576100"/>
                    <a:gd name="connsiteY6" fmla="*/ 191650 h 1118127"/>
                    <a:gd name="connsiteX7" fmla="*/ 46244 w 576100"/>
                    <a:gd name="connsiteY7" fmla="*/ 192570 h 1118127"/>
                    <a:gd name="connsiteX8" fmla="*/ 43182 w 576100"/>
                    <a:gd name="connsiteY8" fmla="*/ 207687 h 1118127"/>
                    <a:gd name="connsiteX9" fmla="*/ 43496 w 576100"/>
                    <a:gd name="connsiteY9" fmla="*/ 1059632 h 1118127"/>
                    <a:gd name="connsiteX10" fmla="*/ 60140 w 576100"/>
                    <a:gd name="connsiteY10" fmla="*/ 1077988 h 1118127"/>
                    <a:gd name="connsiteX11" fmla="*/ 471203 w 576100"/>
                    <a:gd name="connsiteY11" fmla="*/ 1077988 h 1118127"/>
                    <a:gd name="connsiteX12" fmla="*/ 488789 w 576100"/>
                    <a:gd name="connsiteY12" fmla="*/ 1080147 h 1118127"/>
                    <a:gd name="connsiteX13" fmla="*/ 522076 w 576100"/>
                    <a:gd name="connsiteY13" fmla="*/ 1117220 h 1118127"/>
                    <a:gd name="connsiteX14" fmla="*/ 573890 w 576100"/>
                    <a:gd name="connsiteY14" fmla="*/ 1082307 h 1118127"/>
                    <a:gd name="connsiteX15" fmla="*/ 550967 w 576100"/>
                    <a:gd name="connsiteY15" fmla="*/ 1016440 h 1118127"/>
                    <a:gd name="connsiteX16" fmla="*/ 491615 w 576100"/>
                    <a:gd name="connsiteY16" fmla="*/ 1038036 h 1118127"/>
                    <a:gd name="connsiteX17" fmla="*/ 94369 w 576100"/>
                    <a:gd name="connsiteY17" fmla="*/ 1038396 h 1118127"/>
                    <a:gd name="connsiteX18" fmla="*/ 78039 w 576100"/>
                    <a:gd name="connsiteY18" fmla="*/ 1019680 h 1118127"/>
                    <a:gd name="connsiteX19" fmla="*/ 78039 w 576100"/>
                    <a:gd name="connsiteY19" fmla="*/ 211286 h 1118127"/>
                    <a:gd name="connsiteX20" fmla="*/ 76642 w 576100"/>
                    <a:gd name="connsiteY20" fmla="*/ 191755 h 1118127"/>
                    <a:gd name="connsiteX21" fmla="*/ 103299 w 576100"/>
                    <a:gd name="connsiteY21" fmla="*/ 191860 h 1118127"/>
                    <a:gd name="connsiteX22" fmla="*/ 114817 w 576100"/>
                    <a:gd name="connsiteY22" fmla="*/ 179982 h 1118127"/>
                    <a:gd name="connsiteX23" fmla="*/ 115177 w 576100"/>
                    <a:gd name="connsiteY23" fmla="*/ 97199 h 1118127"/>
                    <a:gd name="connsiteX24" fmla="*/ 114817 w 576100"/>
                    <a:gd name="connsiteY24" fmla="*/ 16936 h 1118127"/>
                    <a:gd name="connsiteX25" fmla="*/ 97540 w 576100"/>
                    <a:gd name="connsiteY25" fmla="*/ 19 h 1118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76100" h="1118127">
                      <a:moveTo>
                        <a:pt x="97540" y="19"/>
                      </a:moveTo>
                      <a:cubicBezTo>
                        <a:pt x="70905" y="739"/>
                        <a:pt x="43911" y="739"/>
                        <a:pt x="17276" y="19"/>
                      </a:cubicBezTo>
                      <a:cubicBezTo>
                        <a:pt x="4679" y="-341"/>
                        <a:pt x="0" y="4338"/>
                        <a:pt x="360" y="16936"/>
                      </a:cubicBezTo>
                      <a:cubicBezTo>
                        <a:pt x="720" y="43570"/>
                        <a:pt x="360" y="70564"/>
                        <a:pt x="0" y="97199"/>
                      </a:cubicBezTo>
                      <a:cubicBezTo>
                        <a:pt x="0" y="124913"/>
                        <a:pt x="360" y="152627"/>
                        <a:pt x="0" y="179982"/>
                      </a:cubicBezTo>
                      <a:cubicBezTo>
                        <a:pt x="0" y="188980"/>
                        <a:pt x="2879" y="191500"/>
                        <a:pt x="11517" y="191500"/>
                      </a:cubicBezTo>
                      <a:lnTo>
                        <a:pt x="49922" y="191650"/>
                      </a:lnTo>
                      <a:lnTo>
                        <a:pt x="46244" y="192570"/>
                      </a:lnTo>
                      <a:cubicBezTo>
                        <a:pt x="43889" y="195449"/>
                        <a:pt x="43182" y="200308"/>
                        <a:pt x="43182" y="207687"/>
                      </a:cubicBezTo>
                      <a:cubicBezTo>
                        <a:pt x="43496" y="491668"/>
                        <a:pt x="43496" y="775651"/>
                        <a:pt x="43496" y="1059632"/>
                      </a:cubicBezTo>
                      <a:cubicBezTo>
                        <a:pt x="43496" y="1079428"/>
                        <a:pt x="40670" y="1077988"/>
                        <a:pt x="60140" y="1077988"/>
                      </a:cubicBezTo>
                      <a:cubicBezTo>
                        <a:pt x="197056" y="1077988"/>
                        <a:pt x="334287" y="1077988"/>
                        <a:pt x="471203" y="1077988"/>
                      </a:cubicBezTo>
                      <a:cubicBezTo>
                        <a:pt x="477170" y="1077988"/>
                        <a:pt x="483136" y="1076548"/>
                        <a:pt x="488789" y="1080147"/>
                      </a:cubicBezTo>
                      <a:cubicBezTo>
                        <a:pt x="492871" y="1100664"/>
                        <a:pt x="505119" y="1113981"/>
                        <a:pt x="522076" y="1117220"/>
                      </a:cubicBezTo>
                      <a:cubicBezTo>
                        <a:pt x="546884" y="1121899"/>
                        <a:pt x="566982" y="1108222"/>
                        <a:pt x="573890" y="1082307"/>
                      </a:cubicBezTo>
                      <a:cubicBezTo>
                        <a:pt x="580799" y="1055673"/>
                        <a:pt x="571064" y="1026879"/>
                        <a:pt x="550967" y="1016440"/>
                      </a:cubicBezTo>
                      <a:cubicBezTo>
                        <a:pt x="528671" y="1004923"/>
                        <a:pt x="505432" y="1013201"/>
                        <a:pt x="491615" y="1038036"/>
                      </a:cubicBezTo>
                      <a:cubicBezTo>
                        <a:pt x="359095" y="1038036"/>
                        <a:pt x="226889" y="1038396"/>
                        <a:pt x="94369" y="1038396"/>
                      </a:cubicBezTo>
                      <a:cubicBezTo>
                        <a:pt x="78039" y="1038396"/>
                        <a:pt x="78039" y="1038396"/>
                        <a:pt x="78039" y="1019680"/>
                      </a:cubicBezTo>
                      <a:cubicBezTo>
                        <a:pt x="78039" y="750095"/>
                        <a:pt x="78039" y="480871"/>
                        <a:pt x="78039" y="211286"/>
                      </a:cubicBezTo>
                      <a:lnTo>
                        <a:pt x="76642" y="191755"/>
                      </a:lnTo>
                      <a:lnTo>
                        <a:pt x="103299" y="191860"/>
                      </a:lnTo>
                      <a:cubicBezTo>
                        <a:pt x="112297" y="191860"/>
                        <a:pt x="114817" y="188620"/>
                        <a:pt x="114817" y="179982"/>
                      </a:cubicBezTo>
                      <a:cubicBezTo>
                        <a:pt x="114456" y="152268"/>
                        <a:pt x="114817" y="124553"/>
                        <a:pt x="115177" y="97199"/>
                      </a:cubicBezTo>
                      <a:cubicBezTo>
                        <a:pt x="115177" y="70564"/>
                        <a:pt x="114456" y="43570"/>
                        <a:pt x="114817" y="16936"/>
                      </a:cubicBezTo>
                      <a:cubicBezTo>
                        <a:pt x="115177" y="3978"/>
                        <a:pt x="110137" y="19"/>
                        <a:pt x="97540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8EB72236-98C2-AA85-F6CF-A8AA8881D7C4}"/>
                    </a:ext>
                  </a:extLst>
                </p:cNvPr>
                <p:cNvSpPr/>
                <p:nvPr/>
              </p:nvSpPr>
              <p:spPr>
                <a:xfrm flipH="1">
                  <a:off x="2778637" y="5139374"/>
                  <a:ext cx="120656" cy="1100593"/>
                </a:xfrm>
                <a:custGeom>
                  <a:avLst/>
                  <a:gdLst>
                    <a:gd name="connsiteX0" fmla="*/ 102279 w 120656"/>
                    <a:gd name="connsiteY0" fmla="*/ 19 h 1100593"/>
                    <a:gd name="connsiteX1" fmla="*/ 22016 w 120656"/>
                    <a:gd name="connsiteY1" fmla="*/ 19 h 1100593"/>
                    <a:gd name="connsiteX2" fmla="*/ 4020 w 120656"/>
                    <a:gd name="connsiteY2" fmla="*/ 17656 h 1100593"/>
                    <a:gd name="connsiteX3" fmla="*/ 4020 w 120656"/>
                    <a:gd name="connsiteY3" fmla="*/ 96480 h 1100593"/>
                    <a:gd name="connsiteX4" fmla="*/ 4379 w 120656"/>
                    <a:gd name="connsiteY4" fmla="*/ 177823 h 1100593"/>
                    <a:gd name="connsiteX5" fmla="*/ 18417 w 120656"/>
                    <a:gd name="connsiteY5" fmla="*/ 191500 h 1100593"/>
                    <a:gd name="connsiteX6" fmla="*/ 57596 w 120656"/>
                    <a:gd name="connsiteY6" fmla="*/ 191500 h 1100593"/>
                    <a:gd name="connsiteX7" fmla="*/ 52440 w 120656"/>
                    <a:gd name="connsiteY7" fmla="*/ 193064 h 1100593"/>
                    <a:gd name="connsiteX8" fmla="*/ 49741 w 120656"/>
                    <a:gd name="connsiteY8" fmla="*/ 206606 h 1100593"/>
                    <a:gd name="connsiteX9" fmla="*/ 50100 w 120656"/>
                    <a:gd name="connsiteY9" fmla="*/ 975408 h 1100593"/>
                    <a:gd name="connsiteX10" fmla="*/ 34624 w 120656"/>
                    <a:gd name="connsiteY10" fmla="*/ 997004 h 1100593"/>
                    <a:gd name="connsiteX11" fmla="*/ 11948 w 120656"/>
                    <a:gd name="connsiteY11" fmla="*/ 1011761 h 1100593"/>
                    <a:gd name="connsiteX12" fmla="*/ 16627 w 120656"/>
                    <a:gd name="connsiteY12" fmla="*/ 1087705 h 1100593"/>
                    <a:gd name="connsiteX13" fmla="*/ 88253 w 120656"/>
                    <a:gd name="connsiteY13" fmla="*/ 1085905 h 1100593"/>
                    <a:gd name="connsiteX14" fmla="*/ 88613 w 120656"/>
                    <a:gd name="connsiteY14" fmla="*/ 1009241 h 1100593"/>
                    <a:gd name="connsiteX15" fmla="*/ 79974 w 120656"/>
                    <a:gd name="connsiteY15" fmla="*/ 984766 h 1100593"/>
                    <a:gd name="connsiteX16" fmla="*/ 79974 w 120656"/>
                    <a:gd name="connsiteY16" fmla="*/ 596766 h 1100593"/>
                    <a:gd name="connsiteX17" fmla="*/ 79974 w 120656"/>
                    <a:gd name="connsiteY17" fmla="*/ 204447 h 1100593"/>
                    <a:gd name="connsiteX18" fmla="*/ 77680 w 120656"/>
                    <a:gd name="connsiteY18" fmla="*/ 192929 h 1100593"/>
                    <a:gd name="connsiteX19" fmla="*/ 73441 w 120656"/>
                    <a:gd name="connsiteY19" fmla="*/ 191500 h 1100593"/>
                    <a:gd name="connsiteX20" fmla="*/ 105879 w 120656"/>
                    <a:gd name="connsiteY20" fmla="*/ 191500 h 1100593"/>
                    <a:gd name="connsiteX21" fmla="*/ 119916 w 120656"/>
                    <a:gd name="connsiteY21" fmla="*/ 177463 h 1100593"/>
                    <a:gd name="connsiteX22" fmla="*/ 120636 w 120656"/>
                    <a:gd name="connsiteY22" fmla="*/ 96120 h 1100593"/>
                    <a:gd name="connsiteX23" fmla="*/ 120636 w 120656"/>
                    <a:gd name="connsiteY23" fmla="*/ 19096 h 1100593"/>
                    <a:gd name="connsiteX24" fmla="*/ 102279 w 120656"/>
                    <a:gd name="connsiteY24" fmla="*/ 19 h 110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20656" h="1100593">
                      <a:moveTo>
                        <a:pt x="102279" y="19"/>
                      </a:moveTo>
                      <a:cubicBezTo>
                        <a:pt x="75645" y="740"/>
                        <a:pt x="48651" y="740"/>
                        <a:pt x="22016" y="19"/>
                      </a:cubicBezTo>
                      <a:cubicBezTo>
                        <a:pt x="9059" y="-341"/>
                        <a:pt x="3660" y="4339"/>
                        <a:pt x="4020" y="17656"/>
                      </a:cubicBezTo>
                      <a:cubicBezTo>
                        <a:pt x="4740" y="43931"/>
                        <a:pt x="4020" y="70205"/>
                        <a:pt x="4020" y="96480"/>
                      </a:cubicBezTo>
                      <a:cubicBezTo>
                        <a:pt x="4379" y="123474"/>
                        <a:pt x="5100" y="150829"/>
                        <a:pt x="4379" y="177823"/>
                      </a:cubicBezTo>
                      <a:cubicBezTo>
                        <a:pt x="4020" y="188981"/>
                        <a:pt x="7979" y="191860"/>
                        <a:pt x="18417" y="191500"/>
                      </a:cubicBezTo>
                      <a:lnTo>
                        <a:pt x="57596" y="191500"/>
                      </a:lnTo>
                      <a:lnTo>
                        <a:pt x="52440" y="193064"/>
                      </a:lnTo>
                      <a:cubicBezTo>
                        <a:pt x="50191" y="195989"/>
                        <a:pt x="49741" y="200488"/>
                        <a:pt x="49741" y="206606"/>
                      </a:cubicBezTo>
                      <a:cubicBezTo>
                        <a:pt x="50100" y="462874"/>
                        <a:pt x="49741" y="719141"/>
                        <a:pt x="50100" y="975408"/>
                      </a:cubicBezTo>
                      <a:cubicBezTo>
                        <a:pt x="50100" y="987286"/>
                        <a:pt x="49381" y="995564"/>
                        <a:pt x="34624" y="997004"/>
                      </a:cubicBezTo>
                      <a:cubicBezTo>
                        <a:pt x="25266" y="997724"/>
                        <a:pt x="18067" y="1004562"/>
                        <a:pt x="11948" y="1011761"/>
                      </a:cubicBezTo>
                      <a:cubicBezTo>
                        <a:pt x="-5688" y="1033716"/>
                        <a:pt x="-3529" y="1068989"/>
                        <a:pt x="16627" y="1087705"/>
                      </a:cubicBezTo>
                      <a:cubicBezTo>
                        <a:pt x="36064" y="1105702"/>
                        <a:pt x="69897" y="1104622"/>
                        <a:pt x="88253" y="1085905"/>
                      </a:cubicBezTo>
                      <a:cubicBezTo>
                        <a:pt x="108048" y="1066109"/>
                        <a:pt x="109128" y="1029397"/>
                        <a:pt x="88613" y="1009241"/>
                      </a:cubicBezTo>
                      <a:cubicBezTo>
                        <a:pt x="81414" y="1001683"/>
                        <a:pt x="79974" y="994485"/>
                        <a:pt x="79974" y="984766"/>
                      </a:cubicBezTo>
                      <a:cubicBezTo>
                        <a:pt x="79974" y="855553"/>
                        <a:pt x="79974" y="725980"/>
                        <a:pt x="79974" y="596766"/>
                      </a:cubicBezTo>
                      <a:cubicBezTo>
                        <a:pt x="79974" y="466113"/>
                        <a:pt x="79974" y="335100"/>
                        <a:pt x="79974" y="204447"/>
                      </a:cubicBezTo>
                      <a:cubicBezTo>
                        <a:pt x="79974" y="199228"/>
                        <a:pt x="79614" y="195449"/>
                        <a:pt x="77680" y="192929"/>
                      </a:cubicBezTo>
                      <a:lnTo>
                        <a:pt x="73441" y="191500"/>
                      </a:lnTo>
                      <a:lnTo>
                        <a:pt x="105879" y="191500"/>
                      </a:lnTo>
                      <a:cubicBezTo>
                        <a:pt x="116677" y="191860"/>
                        <a:pt x="119916" y="188261"/>
                        <a:pt x="119916" y="177463"/>
                      </a:cubicBezTo>
                      <a:cubicBezTo>
                        <a:pt x="119916" y="150469"/>
                        <a:pt x="118116" y="123114"/>
                        <a:pt x="120636" y="96120"/>
                      </a:cubicBezTo>
                      <a:cubicBezTo>
                        <a:pt x="120636" y="70565"/>
                        <a:pt x="119916" y="45010"/>
                        <a:pt x="120636" y="19096"/>
                      </a:cubicBezTo>
                      <a:cubicBezTo>
                        <a:pt x="120995" y="5419"/>
                        <a:pt x="116677" y="-341"/>
                        <a:pt x="102279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146F2E59-8FD5-37B8-6417-0CEB4E2D36F4}"/>
                    </a:ext>
                  </a:extLst>
                </p:cNvPr>
                <p:cNvSpPr/>
                <p:nvPr/>
              </p:nvSpPr>
              <p:spPr>
                <a:xfrm flipH="1">
                  <a:off x="1405312" y="5139374"/>
                  <a:ext cx="689866" cy="864745"/>
                </a:xfrm>
                <a:custGeom>
                  <a:avLst/>
                  <a:gdLst>
                    <a:gd name="connsiteX0" fmla="*/ 50409 w 689866"/>
                    <a:gd name="connsiteY0" fmla="*/ 189897 h 864745"/>
                    <a:gd name="connsiteX1" fmla="*/ 42131 w 689866"/>
                    <a:gd name="connsiteY1" fmla="*/ 205149 h 864745"/>
                    <a:gd name="connsiteX2" fmla="*/ 42131 w 689866"/>
                    <a:gd name="connsiteY2" fmla="*/ 505687 h 864745"/>
                    <a:gd name="connsiteX3" fmla="*/ 41771 w 689866"/>
                    <a:gd name="connsiteY3" fmla="*/ 803346 h 864745"/>
                    <a:gd name="connsiteX4" fmla="*/ 59768 w 689866"/>
                    <a:gd name="connsiteY4" fmla="*/ 822062 h 864745"/>
                    <a:gd name="connsiteX5" fmla="*/ 571582 w 689866"/>
                    <a:gd name="connsiteY5" fmla="*/ 821702 h 864745"/>
                    <a:gd name="connsiteX6" fmla="*/ 591018 w 689866"/>
                    <a:gd name="connsiteY6" fmla="*/ 833580 h 864745"/>
                    <a:gd name="connsiteX7" fmla="*/ 648966 w 689866"/>
                    <a:gd name="connsiteY7" fmla="*/ 863814 h 864745"/>
                    <a:gd name="connsiteX8" fmla="*/ 689638 w 689866"/>
                    <a:gd name="connsiteY8" fmla="*/ 816663 h 864745"/>
                    <a:gd name="connsiteX9" fmla="*/ 656525 w 689866"/>
                    <a:gd name="connsiteY9" fmla="*/ 760874 h 864745"/>
                    <a:gd name="connsiteX10" fmla="*/ 595338 w 689866"/>
                    <a:gd name="connsiteY10" fmla="*/ 781390 h 864745"/>
                    <a:gd name="connsiteX11" fmla="*/ 575542 w 689866"/>
                    <a:gd name="connsiteY11" fmla="*/ 791828 h 864745"/>
                    <a:gd name="connsiteX12" fmla="*/ 88201 w 689866"/>
                    <a:gd name="connsiteY12" fmla="*/ 791828 h 864745"/>
                    <a:gd name="connsiteX13" fmla="*/ 71645 w 689866"/>
                    <a:gd name="connsiteY13" fmla="*/ 774552 h 864745"/>
                    <a:gd name="connsiteX14" fmla="*/ 72005 w 689866"/>
                    <a:gd name="connsiteY14" fmla="*/ 210187 h 864745"/>
                    <a:gd name="connsiteX15" fmla="*/ 72005 w 689866"/>
                    <a:gd name="connsiteY15" fmla="*/ 197230 h 864745"/>
                    <a:gd name="connsiteX16" fmla="*/ 68405 w 689866"/>
                    <a:gd name="connsiteY16" fmla="*/ 190031 h 864745"/>
                    <a:gd name="connsiteX17" fmla="*/ 50409 w 689866"/>
                    <a:gd name="connsiteY17" fmla="*/ 189897 h 864745"/>
                    <a:gd name="connsiteX18" fmla="*/ 100079 w 689866"/>
                    <a:gd name="connsiteY18" fmla="*/ 0 h 864745"/>
                    <a:gd name="connsiteX19" fmla="*/ 14057 w 689866"/>
                    <a:gd name="connsiteY19" fmla="*/ 0 h 864745"/>
                    <a:gd name="connsiteX20" fmla="*/ 19 w 689866"/>
                    <a:gd name="connsiteY20" fmla="*/ 14037 h 864745"/>
                    <a:gd name="connsiteX21" fmla="*/ 739 w 689866"/>
                    <a:gd name="connsiteY21" fmla="*/ 95381 h 864745"/>
                    <a:gd name="connsiteX22" fmla="*/ 2899 w 689866"/>
                    <a:gd name="connsiteY22" fmla="*/ 114097 h 864745"/>
                    <a:gd name="connsiteX23" fmla="*/ 2899 w 689866"/>
                    <a:gd name="connsiteY23" fmla="*/ 175284 h 864745"/>
                    <a:gd name="connsiteX24" fmla="*/ 16576 w 689866"/>
                    <a:gd name="connsiteY24" fmla="*/ 189321 h 864745"/>
                    <a:gd name="connsiteX25" fmla="*/ 112676 w 689866"/>
                    <a:gd name="connsiteY25" fmla="*/ 188601 h 864745"/>
                    <a:gd name="connsiteX26" fmla="*/ 114116 w 689866"/>
                    <a:gd name="connsiteY26" fmla="*/ 15477 h 864745"/>
                    <a:gd name="connsiteX27" fmla="*/ 100079 w 689866"/>
                    <a:gd name="connsiteY27" fmla="*/ 0 h 864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9866" h="864745">
                      <a:moveTo>
                        <a:pt x="50409" y="189897"/>
                      </a:moveTo>
                      <a:cubicBezTo>
                        <a:pt x="45460" y="192731"/>
                        <a:pt x="42131" y="198130"/>
                        <a:pt x="42131" y="205149"/>
                      </a:cubicBezTo>
                      <a:cubicBezTo>
                        <a:pt x="42131" y="305208"/>
                        <a:pt x="42131" y="405628"/>
                        <a:pt x="42131" y="505687"/>
                      </a:cubicBezTo>
                      <a:cubicBezTo>
                        <a:pt x="42131" y="605027"/>
                        <a:pt x="42491" y="704006"/>
                        <a:pt x="41771" y="803346"/>
                      </a:cubicBezTo>
                      <a:cubicBezTo>
                        <a:pt x="41771" y="817743"/>
                        <a:pt x="44650" y="822062"/>
                        <a:pt x="59768" y="822062"/>
                      </a:cubicBezTo>
                      <a:cubicBezTo>
                        <a:pt x="230372" y="821342"/>
                        <a:pt x="400977" y="821702"/>
                        <a:pt x="571582" y="821702"/>
                      </a:cubicBezTo>
                      <a:cubicBezTo>
                        <a:pt x="580940" y="821702"/>
                        <a:pt x="587059" y="822422"/>
                        <a:pt x="591018" y="833580"/>
                      </a:cubicBezTo>
                      <a:cubicBezTo>
                        <a:pt x="599296" y="857335"/>
                        <a:pt x="621972" y="868133"/>
                        <a:pt x="648966" y="863814"/>
                      </a:cubicBezTo>
                      <a:cubicBezTo>
                        <a:pt x="671282" y="860214"/>
                        <a:pt x="687478" y="841498"/>
                        <a:pt x="689638" y="816663"/>
                      </a:cubicBezTo>
                      <a:cubicBezTo>
                        <a:pt x="691798" y="790388"/>
                        <a:pt x="678480" y="768433"/>
                        <a:pt x="656525" y="760874"/>
                      </a:cubicBezTo>
                      <a:cubicBezTo>
                        <a:pt x="632770" y="752956"/>
                        <a:pt x="607215" y="760515"/>
                        <a:pt x="595338" y="781390"/>
                      </a:cubicBezTo>
                      <a:cubicBezTo>
                        <a:pt x="590298" y="790029"/>
                        <a:pt x="584899" y="791828"/>
                        <a:pt x="575542" y="791828"/>
                      </a:cubicBezTo>
                      <a:cubicBezTo>
                        <a:pt x="413215" y="791468"/>
                        <a:pt x="250888" y="791468"/>
                        <a:pt x="88201" y="791828"/>
                      </a:cubicBezTo>
                      <a:cubicBezTo>
                        <a:pt x="74164" y="791828"/>
                        <a:pt x="71645" y="787509"/>
                        <a:pt x="71645" y="774552"/>
                      </a:cubicBezTo>
                      <a:cubicBezTo>
                        <a:pt x="72005" y="586310"/>
                        <a:pt x="72005" y="398069"/>
                        <a:pt x="72005" y="210187"/>
                      </a:cubicBezTo>
                      <a:cubicBezTo>
                        <a:pt x="72005" y="205869"/>
                        <a:pt x="72005" y="201550"/>
                        <a:pt x="72005" y="197230"/>
                      </a:cubicBezTo>
                      <a:cubicBezTo>
                        <a:pt x="72005" y="194351"/>
                        <a:pt x="71645" y="191471"/>
                        <a:pt x="68405" y="190031"/>
                      </a:cubicBezTo>
                      <a:cubicBezTo>
                        <a:pt x="61927" y="186792"/>
                        <a:pt x="55358" y="187062"/>
                        <a:pt x="50409" y="189897"/>
                      </a:cubicBezTo>
                      <a:close/>
                      <a:moveTo>
                        <a:pt x="100079" y="0"/>
                      </a:moveTo>
                      <a:cubicBezTo>
                        <a:pt x="71285" y="360"/>
                        <a:pt x="42851" y="360"/>
                        <a:pt x="14057" y="0"/>
                      </a:cubicBezTo>
                      <a:cubicBezTo>
                        <a:pt x="4339" y="0"/>
                        <a:pt x="-341" y="4319"/>
                        <a:pt x="19" y="14037"/>
                      </a:cubicBezTo>
                      <a:cubicBezTo>
                        <a:pt x="379" y="41032"/>
                        <a:pt x="379" y="68386"/>
                        <a:pt x="739" y="95381"/>
                      </a:cubicBezTo>
                      <a:cubicBezTo>
                        <a:pt x="3618" y="101499"/>
                        <a:pt x="2899" y="107618"/>
                        <a:pt x="2899" y="114097"/>
                      </a:cubicBezTo>
                      <a:cubicBezTo>
                        <a:pt x="2899" y="134612"/>
                        <a:pt x="3259" y="154768"/>
                        <a:pt x="2899" y="175284"/>
                      </a:cubicBezTo>
                      <a:cubicBezTo>
                        <a:pt x="2899" y="185362"/>
                        <a:pt x="6498" y="189681"/>
                        <a:pt x="16576" y="189321"/>
                      </a:cubicBezTo>
                      <a:cubicBezTo>
                        <a:pt x="48609" y="188961"/>
                        <a:pt x="80643" y="188961"/>
                        <a:pt x="112676" y="188601"/>
                      </a:cubicBezTo>
                      <a:cubicBezTo>
                        <a:pt x="113036" y="131013"/>
                        <a:pt x="113396" y="73065"/>
                        <a:pt x="114116" y="15477"/>
                      </a:cubicBezTo>
                      <a:cubicBezTo>
                        <a:pt x="114116" y="5399"/>
                        <a:pt x="111237" y="0"/>
                        <a:pt x="100079" y="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715B9A45-5F15-4C4D-63AB-0670DD0A47D2}"/>
                  </a:ext>
                </a:extLst>
              </p:cNvPr>
              <p:cNvGrpSpPr/>
              <p:nvPr userDrawn="1"/>
            </p:nvGrpSpPr>
            <p:grpSpPr>
              <a:xfrm>
                <a:off x="548226" y="1602802"/>
                <a:ext cx="944002" cy="3757883"/>
                <a:chOff x="655230" y="1602802"/>
                <a:chExt cx="944002" cy="3757883"/>
              </a:xfrm>
              <a:grpFill/>
            </p:grpSpPr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4FD7758C-021F-6EFE-57A0-7F2E3F5D4064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005304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E31625C6-4A9B-944E-FF5B-C7B244A14F58}"/>
                    </a:ext>
                  </a:extLst>
                </p:cNvPr>
                <p:cNvSpPr/>
                <p:nvPr userDrawn="1"/>
              </p:nvSpPr>
              <p:spPr>
                <a:xfrm flipH="1">
                  <a:off x="955830" y="4190397"/>
                  <a:ext cx="643402" cy="634359"/>
                </a:xfrm>
                <a:custGeom>
                  <a:avLst/>
                  <a:gdLst>
                    <a:gd name="connsiteX0" fmla="*/ 1129160 w 1181053"/>
                    <a:gd name="connsiteY0" fmla="*/ 979148 h 1164453"/>
                    <a:gd name="connsiteX1" fmla="*/ 1108019 w 1181053"/>
                    <a:gd name="connsiteY1" fmla="*/ 942810 h 1164453"/>
                    <a:gd name="connsiteX2" fmla="*/ 1109340 w 1181053"/>
                    <a:gd name="connsiteY2" fmla="*/ 104390 h 1164453"/>
                    <a:gd name="connsiteX3" fmla="*/ 1074984 w 1181053"/>
                    <a:gd name="connsiteY3" fmla="*/ 71355 h 1164453"/>
                    <a:gd name="connsiteX4" fmla="*/ 383898 w 1181053"/>
                    <a:gd name="connsiteY4" fmla="*/ 72016 h 1164453"/>
                    <a:gd name="connsiteX5" fmla="*/ 349542 w 1181053"/>
                    <a:gd name="connsiteY5" fmla="*/ 69373 h 1164453"/>
                    <a:gd name="connsiteX6" fmla="*/ 348221 w 1181053"/>
                    <a:gd name="connsiteY6" fmla="*/ 1321 h 1164453"/>
                    <a:gd name="connsiteX7" fmla="*/ 337650 w 1181053"/>
                    <a:gd name="connsiteY7" fmla="*/ 1982 h 1164453"/>
                    <a:gd name="connsiteX8" fmla="*/ 32409 w 1181053"/>
                    <a:gd name="connsiteY8" fmla="*/ 0 h 1164453"/>
                    <a:gd name="connsiteX9" fmla="*/ 35 w 1181053"/>
                    <a:gd name="connsiteY9" fmla="*/ 30392 h 1164453"/>
                    <a:gd name="connsiteX10" fmla="*/ 35 w 1181053"/>
                    <a:gd name="connsiteY10" fmla="*/ 180369 h 1164453"/>
                    <a:gd name="connsiteX11" fmla="*/ 29766 w 1181053"/>
                    <a:gd name="connsiteY11" fmla="*/ 210101 h 1164453"/>
                    <a:gd name="connsiteX12" fmla="*/ 177101 w 1181053"/>
                    <a:gd name="connsiteY12" fmla="*/ 210101 h 1164453"/>
                    <a:gd name="connsiteX13" fmla="*/ 292062 w 1181053"/>
                    <a:gd name="connsiteY13" fmla="*/ 209440 h 1164453"/>
                    <a:gd name="connsiteX14" fmla="*/ 349542 w 1181053"/>
                    <a:gd name="connsiteY14" fmla="*/ 147996 h 1164453"/>
                    <a:gd name="connsiteX15" fmla="*/ 381256 w 1181053"/>
                    <a:gd name="connsiteY15" fmla="*/ 146014 h 1164453"/>
                    <a:gd name="connsiteX16" fmla="*/ 1021467 w 1181053"/>
                    <a:gd name="connsiteY16" fmla="*/ 145353 h 1164453"/>
                    <a:gd name="connsiteX17" fmla="*/ 1054502 w 1181053"/>
                    <a:gd name="connsiteY17" fmla="*/ 177066 h 1164453"/>
                    <a:gd name="connsiteX18" fmla="*/ 1054502 w 1181053"/>
                    <a:gd name="connsiteY18" fmla="*/ 945453 h 1164453"/>
                    <a:gd name="connsiteX19" fmla="*/ 1032699 w 1181053"/>
                    <a:gd name="connsiteY19" fmla="*/ 985755 h 1164453"/>
                    <a:gd name="connsiteX20" fmla="*/ 997022 w 1181053"/>
                    <a:gd name="connsiteY20" fmla="*/ 1102037 h 1164453"/>
                    <a:gd name="connsiteX21" fmla="*/ 1094805 w 1181053"/>
                    <a:gd name="connsiteY21" fmla="*/ 1164142 h 1164453"/>
                    <a:gd name="connsiteX22" fmla="*/ 1178712 w 1181053"/>
                    <a:gd name="connsiteY22" fmla="*/ 1090145 h 1164453"/>
                    <a:gd name="connsiteX23" fmla="*/ 1129160 w 1181053"/>
                    <a:gd name="connsiteY23" fmla="*/ 979148 h 1164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181053" h="1164453">
                      <a:moveTo>
                        <a:pt x="1129160" y="979148"/>
                      </a:moveTo>
                      <a:cubicBezTo>
                        <a:pt x="1110001" y="971220"/>
                        <a:pt x="1108019" y="959988"/>
                        <a:pt x="1108019" y="942810"/>
                      </a:cubicBezTo>
                      <a:cubicBezTo>
                        <a:pt x="1108679" y="663337"/>
                        <a:pt x="1108019" y="383863"/>
                        <a:pt x="1109340" y="104390"/>
                      </a:cubicBezTo>
                      <a:cubicBezTo>
                        <a:pt x="1109340" y="75980"/>
                        <a:pt x="1100751" y="71355"/>
                        <a:pt x="1074984" y="71355"/>
                      </a:cubicBezTo>
                      <a:cubicBezTo>
                        <a:pt x="844402" y="72676"/>
                        <a:pt x="614480" y="72016"/>
                        <a:pt x="383898" y="72016"/>
                      </a:cubicBezTo>
                      <a:cubicBezTo>
                        <a:pt x="372666" y="72016"/>
                        <a:pt x="360774" y="73998"/>
                        <a:pt x="349542" y="69373"/>
                      </a:cubicBezTo>
                      <a:cubicBezTo>
                        <a:pt x="350863" y="46909"/>
                        <a:pt x="352845" y="23785"/>
                        <a:pt x="348221" y="1321"/>
                      </a:cubicBezTo>
                      <a:cubicBezTo>
                        <a:pt x="344917" y="1321"/>
                        <a:pt x="340953" y="1982"/>
                        <a:pt x="337650" y="1982"/>
                      </a:cubicBezTo>
                      <a:cubicBezTo>
                        <a:pt x="235903" y="1321"/>
                        <a:pt x="134156" y="1321"/>
                        <a:pt x="32409" y="0"/>
                      </a:cubicBezTo>
                      <a:cubicBezTo>
                        <a:pt x="9946" y="0"/>
                        <a:pt x="-626" y="5946"/>
                        <a:pt x="35" y="30392"/>
                      </a:cubicBezTo>
                      <a:cubicBezTo>
                        <a:pt x="1357" y="80605"/>
                        <a:pt x="1357" y="130157"/>
                        <a:pt x="35" y="180369"/>
                      </a:cubicBezTo>
                      <a:cubicBezTo>
                        <a:pt x="-626" y="202173"/>
                        <a:pt x="7964" y="210761"/>
                        <a:pt x="29766" y="210101"/>
                      </a:cubicBezTo>
                      <a:cubicBezTo>
                        <a:pt x="78658" y="209440"/>
                        <a:pt x="128210" y="210101"/>
                        <a:pt x="177101" y="210101"/>
                      </a:cubicBezTo>
                      <a:cubicBezTo>
                        <a:pt x="215421" y="210101"/>
                        <a:pt x="253741" y="209440"/>
                        <a:pt x="292062" y="209440"/>
                      </a:cubicBezTo>
                      <a:cubicBezTo>
                        <a:pt x="352845" y="209440"/>
                        <a:pt x="352845" y="209440"/>
                        <a:pt x="349542" y="147996"/>
                      </a:cubicBezTo>
                      <a:cubicBezTo>
                        <a:pt x="360113" y="147335"/>
                        <a:pt x="370684" y="146014"/>
                        <a:pt x="381256" y="146014"/>
                      </a:cubicBezTo>
                      <a:cubicBezTo>
                        <a:pt x="594660" y="146014"/>
                        <a:pt x="808063" y="146674"/>
                        <a:pt x="1021467" y="145353"/>
                      </a:cubicBezTo>
                      <a:cubicBezTo>
                        <a:pt x="1046574" y="145353"/>
                        <a:pt x="1054502" y="150638"/>
                        <a:pt x="1054502" y="177066"/>
                      </a:cubicBezTo>
                      <a:cubicBezTo>
                        <a:pt x="1053181" y="433415"/>
                        <a:pt x="1053842" y="689764"/>
                        <a:pt x="1054502" y="945453"/>
                      </a:cubicBezTo>
                      <a:cubicBezTo>
                        <a:pt x="1054502" y="964613"/>
                        <a:pt x="1049877" y="975184"/>
                        <a:pt x="1032699" y="985755"/>
                      </a:cubicBezTo>
                      <a:cubicBezTo>
                        <a:pt x="995701" y="1008219"/>
                        <a:pt x="982487" y="1057771"/>
                        <a:pt x="997022" y="1102037"/>
                      </a:cubicBezTo>
                      <a:cubicBezTo>
                        <a:pt x="1010897" y="1144322"/>
                        <a:pt x="1047895" y="1167446"/>
                        <a:pt x="1094805" y="1164142"/>
                      </a:cubicBezTo>
                      <a:cubicBezTo>
                        <a:pt x="1137089" y="1161499"/>
                        <a:pt x="1170784" y="1131768"/>
                        <a:pt x="1178712" y="1090145"/>
                      </a:cubicBezTo>
                      <a:cubicBezTo>
                        <a:pt x="1187962" y="1041914"/>
                        <a:pt x="1169463" y="996326"/>
                        <a:pt x="1129160" y="979148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8DDFF597-A7FE-FD57-C3E2-272EC515714F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9293" y="182091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47FA0924-9412-7427-F3BC-F68C4CE14AD3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120766" y="2289790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9BE4D5DA-806B-871F-6AE0-C82ECD6BB409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801796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941AD0C8-77A6-4E1A-78E1-8F0295422494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6573" y="3025173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F1E585B1-D047-44C6-E21A-B1062C4EADC5}"/>
                    </a:ext>
                  </a:extLst>
                </p:cNvPr>
                <p:cNvSpPr/>
                <p:nvPr userDrawn="1"/>
              </p:nvSpPr>
              <p:spPr>
                <a:xfrm rot="5400000" flipH="1" flipV="1">
                  <a:off x="1069293" y="483074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E9883C31-0A99-849B-9434-5F489F491D4C}"/>
                  </a:ext>
                </a:extLst>
              </p:cNvPr>
              <p:cNvGrpSpPr/>
              <p:nvPr userDrawn="1"/>
            </p:nvGrpSpPr>
            <p:grpSpPr>
              <a:xfrm>
                <a:off x="4782728" y="2208743"/>
                <a:ext cx="1206268" cy="3147897"/>
                <a:chOff x="4889732" y="2208743"/>
                <a:chExt cx="1206268" cy="3147897"/>
              </a:xfrm>
              <a:grpFill/>
            </p:grpSpPr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0446F5B0-8E56-8B26-D38D-6FC220B7BDE7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408235"/>
                  <a:ext cx="1206268" cy="720041"/>
                </a:xfrm>
                <a:custGeom>
                  <a:avLst/>
                  <a:gdLst>
                    <a:gd name="connsiteX0" fmla="*/ 1864067 w 2214270"/>
                    <a:gd name="connsiteY0" fmla="*/ 1293985 h 1321734"/>
                    <a:gd name="connsiteX1" fmla="*/ 1891816 w 2214270"/>
                    <a:gd name="connsiteY1" fmla="*/ 1319752 h 1321734"/>
                    <a:gd name="connsiteX2" fmla="*/ 2041794 w 2214270"/>
                    <a:gd name="connsiteY2" fmla="*/ 1321734 h 1321734"/>
                    <a:gd name="connsiteX3" fmla="*/ 2185825 w 2214270"/>
                    <a:gd name="connsiteY3" fmla="*/ 1321074 h 1321734"/>
                    <a:gd name="connsiteX4" fmla="*/ 2214235 w 2214270"/>
                    <a:gd name="connsiteY4" fmla="*/ 1292663 h 1321734"/>
                    <a:gd name="connsiteX5" fmla="*/ 2214235 w 2214270"/>
                    <a:gd name="connsiteY5" fmla="*/ 1135418 h 1321734"/>
                    <a:gd name="connsiteX6" fmla="*/ 2185825 w 2214270"/>
                    <a:gd name="connsiteY6" fmla="*/ 1107009 h 1321734"/>
                    <a:gd name="connsiteX7" fmla="*/ 2041794 w 2214270"/>
                    <a:gd name="connsiteY7" fmla="*/ 1106348 h 1321734"/>
                    <a:gd name="connsiteX8" fmla="*/ 1908334 w 2214270"/>
                    <a:gd name="connsiteY8" fmla="*/ 1108330 h 1321734"/>
                    <a:gd name="connsiteX9" fmla="*/ 1866049 w 2214270"/>
                    <a:gd name="connsiteY9" fmla="*/ 1150614 h 1321734"/>
                    <a:gd name="connsiteX10" fmla="*/ 1834336 w 2214270"/>
                    <a:gd name="connsiteY10" fmla="*/ 1183649 h 1321734"/>
                    <a:gd name="connsiteX11" fmla="*/ 170710 w 2214270"/>
                    <a:gd name="connsiteY11" fmla="*/ 1183649 h 1321734"/>
                    <a:gd name="connsiteX12" fmla="*/ 139657 w 2214270"/>
                    <a:gd name="connsiteY12" fmla="*/ 1153257 h 1321734"/>
                    <a:gd name="connsiteX13" fmla="*/ 139657 w 2214270"/>
                    <a:gd name="connsiteY13" fmla="*/ 213090 h 1321734"/>
                    <a:gd name="connsiteX14" fmla="*/ 157496 w 2214270"/>
                    <a:gd name="connsiteY14" fmla="*/ 172127 h 1321734"/>
                    <a:gd name="connsiteX15" fmla="*/ 179959 w 2214270"/>
                    <a:gd name="connsiteY15" fmla="*/ 53863 h 1321734"/>
                    <a:gd name="connsiteX16" fmla="*/ 86801 w 2214270"/>
                    <a:gd name="connsiteY16" fmla="*/ 347 h 1321734"/>
                    <a:gd name="connsiteX17" fmla="*/ 3554 w 2214270"/>
                    <a:gd name="connsiteY17" fmla="*/ 71702 h 1321734"/>
                    <a:gd name="connsiteX18" fmla="*/ 44517 w 2214270"/>
                    <a:gd name="connsiteY18" fmla="*/ 181377 h 1321734"/>
                    <a:gd name="connsiteX19" fmla="*/ 66981 w 2214270"/>
                    <a:gd name="connsiteY19" fmla="*/ 223661 h 1321734"/>
                    <a:gd name="connsiteX20" fmla="*/ 66320 w 2214270"/>
                    <a:gd name="connsiteY20" fmla="*/ 1222630 h 1321734"/>
                    <a:gd name="connsiteX21" fmla="*/ 100676 w 2214270"/>
                    <a:gd name="connsiteY21" fmla="*/ 1256325 h 1321734"/>
                    <a:gd name="connsiteX22" fmla="*/ 1825747 w 2214270"/>
                    <a:gd name="connsiteY22" fmla="*/ 1255665 h 1321734"/>
                    <a:gd name="connsiteX23" fmla="*/ 1864067 w 2214270"/>
                    <a:gd name="connsiteY23" fmla="*/ 1293985 h 132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214270" h="1321734">
                      <a:moveTo>
                        <a:pt x="1864067" y="1293985"/>
                      </a:moveTo>
                      <a:cubicBezTo>
                        <a:pt x="1862746" y="1317109"/>
                        <a:pt x="1872656" y="1319752"/>
                        <a:pt x="1891816" y="1319752"/>
                      </a:cubicBezTo>
                      <a:cubicBezTo>
                        <a:pt x="1942029" y="1319752"/>
                        <a:pt x="1991581" y="1316449"/>
                        <a:pt x="2041794" y="1321734"/>
                      </a:cubicBezTo>
                      <a:cubicBezTo>
                        <a:pt x="2090024" y="1321734"/>
                        <a:pt x="2137595" y="1320413"/>
                        <a:pt x="2185825" y="1321074"/>
                      </a:cubicBezTo>
                      <a:cubicBezTo>
                        <a:pt x="2206307" y="1321074"/>
                        <a:pt x="2214235" y="1313145"/>
                        <a:pt x="2214235" y="1292663"/>
                      </a:cubicBezTo>
                      <a:cubicBezTo>
                        <a:pt x="2213574" y="1240469"/>
                        <a:pt x="2213574" y="1187613"/>
                        <a:pt x="2214235" y="1135418"/>
                      </a:cubicBezTo>
                      <a:cubicBezTo>
                        <a:pt x="2214896" y="1114276"/>
                        <a:pt x="2206307" y="1107009"/>
                        <a:pt x="2185825" y="1107009"/>
                      </a:cubicBezTo>
                      <a:cubicBezTo>
                        <a:pt x="2137595" y="1107669"/>
                        <a:pt x="2090024" y="1107009"/>
                        <a:pt x="2041794" y="1106348"/>
                      </a:cubicBezTo>
                      <a:cubicBezTo>
                        <a:pt x="1997527" y="1107009"/>
                        <a:pt x="1952600" y="1107669"/>
                        <a:pt x="1908334" y="1108330"/>
                      </a:cubicBezTo>
                      <a:cubicBezTo>
                        <a:pt x="1865389" y="1108330"/>
                        <a:pt x="1864067" y="1108330"/>
                        <a:pt x="1866049" y="1150614"/>
                      </a:cubicBezTo>
                      <a:cubicBezTo>
                        <a:pt x="1867371" y="1175721"/>
                        <a:pt x="1861425" y="1183649"/>
                        <a:pt x="1834336" y="1183649"/>
                      </a:cubicBezTo>
                      <a:cubicBezTo>
                        <a:pt x="1280014" y="1182988"/>
                        <a:pt x="725692" y="1182988"/>
                        <a:pt x="170710" y="1183649"/>
                      </a:cubicBezTo>
                      <a:cubicBezTo>
                        <a:pt x="146925" y="1183649"/>
                        <a:pt x="139657" y="1178364"/>
                        <a:pt x="139657" y="1153257"/>
                      </a:cubicBezTo>
                      <a:cubicBezTo>
                        <a:pt x="140318" y="840089"/>
                        <a:pt x="140318" y="526259"/>
                        <a:pt x="139657" y="213090"/>
                      </a:cubicBezTo>
                      <a:cubicBezTo>
                        <a:pt x="139657" y="195912"/>
                        <a:pt x="142960" y="184020"/>
                        <a:pt x="157496" y="172127"/>
                      </a:cubicBezTo>
                      <a:cubicBezTo>
                        <a:pt x="189870" y="145699"/>
                        <a:pt x="198459" y="94826"/>
                        <a:pt x="179959" y="53863"/>
                      </a:cubicBezTo>
                      <a:cubicBezTo>
                        <a:pt x="163442" y="17525"/>
                        <a:pt x="128425" y="-2957"/>
                        <a:pt x="86801" y="347"/>
                      </a:cubicBezTo>
                      <a:cubicBezTo>
                        <a:pt x="43856" y="3650"/>
                        <a:pt x="14786" y="28757"/>
                        <a:pt x="3554" y="71702"/>
                      </a:cubicBezTo>
                      <a:cubicBezTo>
                        <a:pt x="-7678" y="114647"/>
                        <a:pt x="8179" y="162217"/>
                        <a:pt x="44517" y="181377"/>
                      </a:cubicBezTo>
                      <a:cubicBezTo>
                        <a:pt x="64338" y="191948"/>
                        <a:pt x="66981" y="204501"/>
                        <a:pt x="66981" y="223661"/>
                      </a:cubicBezTo>
                      <a:cubicBezTo>
                        <a:pt x="66320" y="556651"/>
                        <a:pt x="66981" y="889641"/>
                        <a:pt x="66320" y="1222630"/>
                      </a:cubicBezTo>
                      <a:cubicBezTo>
                        <a:pt x="66320" y="1250379"/>
                        <a:pt x="73588" y="1256325"/>
                        <a:pt x="100676" y="1256325"/>
                      </a:cubicBezTo>
                      <a:cubicBezTo>
                        <a:pt x="675479" y="1255665"/>
                        <a:pt x="1250944" y="1255665"/>
                        <a:pt x="1825747" y="1255665"/>
                      </a:cubicBezTo>
                      <a:cubicBezTo>
                        <a:pt x="1864067" y="1256325"/>
                        <a:pt x="1866049" y="1256325"/>
                        <a:pt x="1864067" y="1293985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3F101275-BC25-5AF3-B977-913CB5B56726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3803842"/>
                  <a:ext cx="862897" cy="590574"/>
                </a:xfrm>
                <a:custGeom>
                  <a:avLst/>
                  <a:gdLst>
                    <a:gd name="connsiteX0" fmla="*/ 162118 w 1583966"/>
                    <a:gd name="connsiteY0" fmla="*/ 885330 h 1084079"/>
                    <a:gd name="connsiteX1" fmla="*/ 162118 w 1583966"/>
                    <a:gd name="connsiteY1" fmla="*/ 156584 h 1084079"/>
                    <a:gd name="connsiteX2" fmla="*/ 154851 w 1583966"/>
                    <a:gd name="connsiteY2" fmla="*/ 110336 h 1084079"/>
                    <a:gd name="connsiteX3" fmla="*/ 166083 w 1583966"/>
                    <a:gd name="connsiteY3" fmla="*/ 108354 h 1084079"/>
                    <a:gd name="connsiteX4" fmla="*/ 1213282 w 1583966"/>
                    <a:gd name="connsiteY4" fmla="*/ 107693 h 1084079"/>
                    <a:gd name="connsiteX5" fmla="*/ 1235085 w 1583966"/>
                    <a:gd name="connsiteY5" fmla="*/ 130817 h 1084079"/>
                    <a:gd name="connsiteX6" fmla="*/ 1234424 w 1583966"/>
                    <a:gd name="connsiteY6" fmla="*/ 189619 h 1084079"/>
                    <a:gd name="connsiteX7" fmla="*/ 1255566 w 1583966"/>
                    <a:gd name="connsiteY7" fmla="*/ 210761 h 1084079"/>
                    <a:gd name="connsiteX8" fmla="*/ 1410829 w 1583966"/>
                    <a:gd name="connsiteY8" fmla="*/ 211422 h 1084079"/>
                    <a:gd name="connsiteX9" fmla="*/ 1555521 w 1583966"/>
                    <a:gd name="connsiteY9" fmla="*/ 210761 h 1084079"/>
                    <a:gd name="connsiteX10" fmla="*/ 1583931 w 1583966"/>
                    <a:gd name="connsiteY10" fmla="*/ 182351 h 1084079"/>
                    <a:gd name="connsiteX11" fmla="*/ 1583931 w 1583966"/>
                    <a:gd name="connsiteY11" fmla="*/ 29731 h 1084079"/>
                    <a:gd name="connsiteX12" fmla="*/ 1552878 w 1583966"/>
                    <a:gd name="connsiteY12" fmla="*/ 661 h 1084079"/>
                    <a:gd name="connsiteX13" fmla="*/ 1405544 w 1583966"/>
                    <a:gd name="connsiteY13" fmla="*/ 661 h 1084079"/>
                    <a:gd name="connsiteX14" fmla="*/ 1255566 w 1583966"/>
                    <a:gd name="connsiteY14" fmla="*/ 0 h 1084079"/>
                    <a:gd name="connsiteX15" fmla="*/ 1234424 w 1583966"/>
                    <a:gd name="connsiteY15" fmla="*/ 20481 h 1084079"/>
                    <a:gd name="connsiteX16" fmla="*/ 1200729 w 1583966"/>
                    <a:gd name="connsiteY16" fmla="*/ 53516 h 1084079"/>
                    <a:gd name="connsiteX17" fmla="*/ 158815 w 1583966"/>
                    <a:gd name="connsiteY17" fmla="*/ 52855 h 1084079"/>
                    <a:gd name="connsiteX18" fmla="*/ 89442 w 1583966"/>
                    <a:gd name="connsiteY18" fmla="*/ 122228 h 1084079"/>
                    <a:gd name="connsiteX19" fmla="*/ 89442 w 1583966"/>
                    <a:gd name="connsiteY19" fmla="*/ 861544 h 1084079"/>
                    <a:gd name="connsiteX20" fmla="*/ 66318 w 1583966"/>
                    <a:gd name="connsiteY20" fmla="*/ 893918 h 1084079"/>
                    <a:gd name="connsiteX21" fmla="*/ 17427 w 1583966"/>
                    <a:gd name="connsiteY21" fmla="*/ 928935 h 1084079"/>
                    <a:gd name="connsiteX22" fmla="*/ 31301 w 1583966"/>
                    <a:gd name="connsiteY22" fmla="*/ 1061074 h 1084079"/>
                    <a:gd name="connsiteX23" fmla="*/ 155512 w 1583966"/>
                    <a:gd name="connsiteY23" fmla="*/ 1064377 h 1084079"/>
                    <a:gd name="connsiteX24" fmla="*/ 175993 w 1583966"/>
                    <a:gd name="connsiteY24" fmla="*/ 932900 h 1084079"/>
                    <a:gd name="connsiteX25" fmla="*/ 162118 w 1583966"/>
                    <a:gd name="connsiteY25" fmla="*/ 885330 h 1084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583966" h="1084079">
                      <a:moveTo>
                        <a:pt x="162118" y="885330"/>
                      </a:moveTo>
                      <a:cubicBezTo>
                        <a:pt x="162118" y="642194"/>
                        <a:pt x="162118" y="399720"/>
                        <a:pt x="162118" y="156584"/>
                      </a:cubicBezTo>
                      <a:cubicBezTo>
                        <a:pt x="162118" y="141388"/>
                        <a:pt x="163440" y="125532"/>
                        <a:pt x="154851" y="110336"/>
                      </a:cubicBezTo>
                      <a:cubicBezTo>
                        <a:pt x="160797" y="109675"/>
                        <a:pt x="163440" y="108354"/>
                        <a:pt x="166083" y="108354"/>
                      </a:cubicBezTo>
                      <a:cubicBezTo>
                        <a:pt x="514929" y="108354"/>
                        <a:pt x="864436" y="108354"/>
                        <a:pt x="1213282" y="107693"/>
                      </a:cubicBezTo>
                      <a:cubicBezTo>
                        <a:pt x="1231782" y="107693"/>
                        <a:pt x="1235746" y="114960"/>
                        <a:pt x="1235085" y="130817"/>
                      </a:cubicBezTo>
                      <a:cubicBezTo>
                        <a:pt x="1233764" y="150638"/>
                        <a:pt x="1235746" y="170459"/>
                        <a:pt x="1234424" y="189619"/>
                      </a:cubicBezTo>
                      <a:cubicBezTo>
                        <a:pt x="1233103" y="206137"/>
                        <a:pt x="1238388" y="211422"/>
                        <a:pt x="1255566" y="210761"/>
                      </a:cubicBezTo>
                      <a:cubicBezTo>
                        <a:pt x="1307101" y="210101"/>
                        <a:pt x="1359295" y="210761"/>
                        <a:pt x="1410829" y="211422"/>
                      </a:cubicBezTo>
                      <a:cubicBezTo>
                        <a:pt x="1459060" y="211422"/>
                        <a:pt x="1507291" y="210101"/>
                        <a:pt x="1555521" y="210761"/>
                      </a:cubicBezTo>
                      <a:cubicBezTo>
                        <a:pt x="1576003" y="210761"/>
                        <a:pt x="1584592" y="203494"/>
                        <a:pt x="1583931" y="182351"/>
                      </a:cubicBezTo>
                      <a:cubicBezTo>
                        <a:pt x="1583270" y="131478"/>
                        <a:pt x="1582610" y="80605"/>
                        <a:pt x="1583931" y="29731"/>
                      </a:cubicBezTo>
                      <a:cubicBezTo>
                        <a:pt x="1584592" y="6607"/>
                        <a:pt x="1574021" y="661"/>
                        <a:pt x="1552878" y="661"/>
                      </a:cubicBezTo>
                      <a:cubicBezTo>
                        <a:pt x="1503987" y="1321"/>
                        <a:pt x="1454435" y="661"/>
                        <a:pt x="1405544" y="661"/>
                      </a:cubicBezTo>
                      <a:cubicBezTo>
                        <a:pt x="1355331" y="661"/>
                        <a:pt x="1305779" y="661"/>
                        <a:pt x="1255566" y="0"/>
                      </a:cubicBezTo>
                      <a:cubicBezTo>
                        <a:pt x="1239710" y="0"/>
                        <a:pt x="1231121" y="3964"/>
                        <a:pt x="1234424" y="20481"/>
                      </a:cubicBezTo>
                      <a:cubicBezTo>
                        <a:pt x="1240370" y="49552"/>
                        <a:pt x="1225835" y="53516"/>
                        <a:pt x="1200729" y="53516"/>
                      </a:cubicBezTo>
                      <a:cubicBezTo>
                        <a:pt x="853204" y="52855"/>
                        <a:pt x="506340" y="52855"/>
                        <a:pt x="158815" y="52855"/>
                      </a:cubicBezTo>
                      <a:cubicBezTo>
                        <a:pt x="113888" y="52855"/>
                        <a:pt x="89442" y="77301"/>
                        <a:pt x="89442" y="122228"/>
                      </a:cubicBezTo>
                      <a:cubicBezTo>
                        <a:pt x="89442" y="368667"/>
                        <a:pt x="89442" y="615106"/>
                        <a:pt x="89442" y="861544"/>
                      </a:cubicBezTo>
                      <a:cubicBezTo>
                        <a:pt x="89442" y="879383"/>
                        <a:pt x="88121" y="891276"/>
                        <a:pt x="66318" y="893918"/>
                      </a:cubicBezTo>
                      <a:cubicBezTo>
                        <a:pt x="45176" y="896561"/>
                        <a:pt x="29319" y="911096"/>
                        <a:pt x="17427" y="928935"/>
                      </a:cubicBezTo>
                      <a:cubicBezTo>
                        <a:pt x="-10323" y="970559"/>
                        <a:pt x="-4376" y="1029361"/>
                        <a:pt x="31301" y="1061074"/>
                      </a:cubicBezTo>
                      <a:cubicBezTo>
                        <a:pt x="63675" y="1090145"/>
                        <a:pt x="120495" y="1092127"/>
                        <a:pt x="155512" y="1064377"/>
                      </a:cubicBezTo>
                      <a:cubicBezTo>
                        <a:pt x="192510" y="1034646"/>
                        <a:pt x="202421" y="975845"/>
                        <a:pt x="175993" y="932900"/>
                      </a:cubicBezTo>
                      <a:cubicBezTo>
                        <a:pt x="164761" y="919025"/>
                        <a:pt x="162118" y="903168"/>
                        <a:pt x="162118" y="8853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92FE4CF4-05C5-FE5F-0FB5-EDFB7F9C24BE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618015"/>
                  <a:ext cx="898091" cy="123739"/>
                </a:xfrm>
                <a:custGeom>
                  <a:avLst/>
                  <a:gdLst>
                    <a:gd name="connsiteX0" fmla="*/ 66839 w 1648569"/>
                    <a:gd name="connsiteY0" fmla="*/ 192784 h 227140"/>
                    <a:gd name="connsiteX1" fmla="*/ 173872 w 1648569"/>
                    <a:gd name="connsiteY1" fmla="*/ 153142 h 227140"/>
                    <a:gd name="connsiteX2" fmla="*/ 215496 w 1648569"/>
                    <a:gd name="connsiteY2" fmla="*/ 130679 h 227140"/>
                    <a:gd name="connsiteX3" fmla="*/ 1265338 w 1648569"/>
                    <a:gd name="connsiteY3" fmla="*/ 130679 h 227140"/>
                    <a:gd name="connsiteX4" fmla="*/ 1283837 w 1648569"/>
                    <a:gd name="connsiteY4" fmla="*/ 130679 h 227140"/>
                    <a:gd name="connsiteX5" fmla="*/ 1299694 w 1648569"/>
                    <a:gd name="connsiteY5" fmla="*/ 146535 h 227140"/>
                    <a:gd name="connsiteX6" fmla="*/ 1299694 w 1648569"/>
                    <a:gd name="connsiteY6" fmla="*/ 165035 h 227140"/>
                    <a:gd name="connsiteX7" fmla="*/ 1362460 w 1648569"/>
                    <a:gd name="connsiteY7" fmla="*/ 226479 h 227140"/>
                    <a:gd name="connsiteX8" fmla="*/ 1474778 w 1648569"/>
                    <a:gd name="connsiteY8" fmla="*/ 227140 h 227140"/>
                    <a:gd name="connsiteX9" fmla="*/ 1618809 w 1648569"/>
                    <a:gd name="connsiteY9" fmla="*/ 226479 h 227140"/>
                    <a:gd name="connsiteX10" fmla="*/ 1648540 w 1648569"/>
                    <a:gd name="connsiteY10" fmla="*/ 196748 h 227140"/>
                    <a:gd name="connsiteX11" fmla="*/ 1648540 w 1648569"/>
                    <a:gd name="connsiteY11" fmla="*/ 47431 h 227140"/>
                    <a:gd name="connsiteX12" fmla="*/ 1616827 w 1648569"/>
                    <a:gd name="connsiteY12" fmla="*/ 17040 h 227140"/>
                    <a:gd name="connsiteX13" fmla="*/ 1475438 w 1648569"/>
                    <a:gd name="connsiteY13" fmla="*/ 16379 h 227140"/>
                    <a:gd name="connsiteX14" fmla="*/ 1320175 w 1648569"/>
                    <a:gd name="connsiteY14" fmla="*/ 17040 h 227140"/>
                    <a:gd name="connsiteX15" fmla="*/ 1300355 w 1648569"/>
                    <a:gd name="connsiteY15" fmla="*/ 30253 h 227140"/>
                    <a:gd name="connsiteX16" fmla="*/ 1267980 w 1648569"/>
                    <a:gd name="connsiteY16" fmla="*/ 59324 h 227140"/>
                    <a:gd name="connsiteX17" fmla="*/ 212853 w 1648569"/>
                    <a:gd name="connsiteY17" fmla="*/ 59324 h 227140"/>
                    <a:gd name="connsiteX18" fmla="*/ 169908 w 1648569"/>
                    <a:gd name="connsiteY18" fmla="*/ 36860 h 227140"/>
                    <a:gd name="connsiteX19" fmla="*/ 62215 w 1648569"/>
                    <a:gd name="connsiteY19" fmla="*/ 5808 h 227140"/>
                    <a:gd name="connsiteX20" fmla="*/ 109 w 1648569"/>
                    <a:gd name="connsiteY20" fmla="*/ 102269 h 227140"/>
                    <a:gd name="connsiteX21" fmla="*/ 66839 w 1648569"/>
                    <a:gd name="connsiteY21" fmla="*/ 192784 h 22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648569" h="227140">
                      <a:moveTo>
                        <a:pt x="66839" y="192784"/>
                      </a:moveTo>
                      <a:cubicBezTo>
                        <a:pt x="109785" y="204676"/>
                        <a:pt x="154712" y="190141"/>
                        <a:pt x="173872" y="153142"/>
                      </a:cubicBezTo>
                      <a:cubicBezTo>
                        <a:pt x="184443" y="133982"/>
                        <a:pt x="196335" y="130679"/>
                        <a:pt x="215496" y="130679"/>
                      </a:cubicBezTo>
                      <a:cubicBezTo>
                        <a:pt x="565663" y="131339"/>
                        <a:pt x="915170" y="130679"/>
                        <a:pt x="1265338" y="130679"/>
                      </a:cubicBezTo>
                      <a:cubicBezTo>
                        <a:pt x="1271284" y="130679"/>
                        <a:pt x="1277891" y="131339"/>
                        <a:pt x="1283837" y="130679"/>
                      </a:cubicBezTo>
                      <a:cubicBezTo>
                        <a:pt x="1295069" y="130018"/>
                        <a:pt x="1300355" y="134643"/>
                        <a:pt x="1299694" y="146535"/>
                      </a:cubicBezTo>
                      <a:cubicBezTo>
                        <a:pt x="1299033" y="152482"/>
                        <a:pt x="1299694" y="159089"/>
                        <a:pt x="1299694" y="165035"/>
                      </a:cubicBezTo>
                      <a:cubicBezTo>
                        <a:pt x="1299694" y="226479"/>
                        <a:pt x="1299694" y="226479"/>
                        <a:pt x="1362460" y="226479"/>
                      </a:cubicBezTo>
                      <a:cubicBezTo>
                        <a:pt x="1400119" y="226479"/>
                        <a:pt x="1437118" y="227140"/>
                        <a:pt x="1474778" y="227140"/>
                      </a:cubicBezTo>
                      <a:cubicBezTo>
                        <a:pt x="1523008" y="226479"/>
                        <a:pt x="1571239" y="225819"/>
                        <a:pt x="1618809" y="226479"/>
                      </a:cubicBezTo>
                      <a:cubicBezTo>
                        <a:pt x="1641272" y="227140"/>
                        <a:pt x="1648540" y="217890"/>
                        <a:pt x="1648540" y="196748"/>
                      </a:cubicBezTo>
                      <a:cubicBezTo>
                        <a:pt x="1647879" y="147196"/>
                        <a:pt x="1647219" y="96983"/>
                        <a:pt x="1648540" y="47431"/>
                      </a:cubicBezTo>
                      <a:cubicBezTo>
                        <a:pt x="1649201" y="22986"/>
                        <a:pt x="1638630" y="17040"/>
                        <a:pt x="1616827" y="17040"/>
                      </a:cubicBezTo>
                      <a:cubicBezTo>
                        <a:pt x="1569918" y="17700"/>
                        <a:pt x="1522348" y="16379"/>
                        <a:pt x="1475438" y="16379"/>
                      </a:cubicBezTo>
                      <a:cubicBezTo>
                        <a:pt x="1423904" y="16379"/>
                        <a:pt x="1371709" y="17040"/>
                        <a:pt x="1320175" y="17040"/>
                      </a:cubicBezTo>
                      <a:cubicBezTo>
                        <a:pt x="1310926" y="17040"/>
                        <a:pt x="1297712" y="13736"/>
                        <a:pt x="1300355" y="30253"/>
                      </a:cubicBezTo>
                      <a:cubicBezTo>
                        <a:pt x="1304979" y="58002"/>
                        <a:pt x="1289123" y="59324"/>
                        <a:pt x="1267980" y="59324"/>
                      </a:cubicBezTo>
                      <a:cubicBezTo>
                        <a:pt x="916492" y="58663"/>
                        <a:pt x="564342" y="58663"/>
                        <a:pt x="212853" y="59324"/>
                      </a:cubicBezTo>
                      <a:cubicBezTo>
                        <a:pt x="193032" y="59324"/>
                        <a:pt x="181140" y="54699"/>
                        <a:pt x="169908" y="36860"/>
                      </a:cubicBezTo>
                      <a:cubicBezTo>
                        <a:pt x="148105" y="3165"/>
                        <a:pt x="102517" y="-8067"/>
                        <a:pt x="62215" y="5808"/>
                      </a:cubicBezTo>
                      <a:cubicBezTo>
                        <a:pt x="23234" y="19022"/>
                        <a:pt x="-1873" y="57342"/>
                        <a:pt x="109" y="102269"/>
                      </a:cubicBezTo>
                      <a:cubicBezTo>
                        <a:pt x="1431" y="146535"/>
                        <a:pt x="28519" y="182213"/>
                        <a:pt x="66839" y="19278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D373612E-1648-E2DF-1840-224A2310B83C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220874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9C87F5F4-2220-5031-037E-3A139923CA47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671618" y="4826701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679A752D-FE42-ED66-0A51-433FFEE49616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871004" y="4236381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0116C034-4E4A-4FB7-AC1F-68C3FDA7E61A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341909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8" name="Rectangle: Rounded Corners 207">
              <a:extLst>
                <a:ext uri="{FF2B5EF4-FFF2-40B4-BE49-F238E27FC236}">
                  <a16:creationId xmlns:a16="http://schemas.microsoft.com/office/drawing/2014/main" id="{97FC756F-AC35-D04F-03C0-DB9E5F1555B9}"/>
                </a:ext>
              </a:extLst>
            </p:cNvPr>
            <p:cNvSpPr/>
            <p:nvPr/>
          </p:nvSpPr>
          <p:spPr>
            <a:xfrm>
              <a:off x="962956" y="2350941"/>
              <a:ext cx="2257466" cy="2151366"/>
            </a:xfrm>
            <a:prstGeom prst="roundRect">
              <a:avLst/>
            </a:prstGeom>
            <a:solidFill>
              <a:schemeClr val="bg1">
                <a:alpha val="9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1AAF5B74-02E8-99C0-E6F1-1B0EB1AFCAFC}"/>
              </a:ext>
            </a:extLst>
          </p:cNvPr>
          <p:cNvGrpSpPr/>
          <p:nvPr/>
        </p:nvGrpSpPr>
        <p:grpSpPr>
          <a:xfrm>
            <a:off x="7989259" y="1196223"/>
            <a:ext cx="4030770" cy="4478656"/>
            <a:chOff x="159265" y="1189672"/>
            <a:chExt cx="4030770" cy="4478656"/>
          </a:xfrm>
        </p:grpSpPr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3E67D3B-CE83-341C-7AF5-B5FFD81C4D33}"/>
                </a:ext>
              </a:extLst>
            </p:cNvPr>
            <p:cNvGrpSpPr/>
            <p:nvPr/>
          </p:nvGrpSpPr>
          <p:grpSpPr>
            <a:xfrm>
              <a:off x="159265" y="1189672"/>
              <a:ext cx="4030770" cy="4478656"/>
              <a:chOff x="548226" y="342079"/>
              <a:chExt cx="5440770" cy="6257605"/>
            </a:xfrm>
            <a:solidFill>
              <a:srgbClr val="0AA6ED"/>
            </a:solidFill>
          </p:grpSpPr>
          <p:sp>
            <p:nvSpPr>
              <p:cNvPr id="245" name="Rectangle: Rounded Corners 244">
                <a:extLst>
                  <a:ext uri="{FF2B5EF4-FFF2-40B4-BE49-F238E27FC236}">
                    <a16:creationId xmlns:a16="http://schemas.microsoft.com/office/drawing/2014/main" id="{012E9C05-61CA-536C-20F1-77C1BD973A34}"/>
                  </a:ext>
                </a:extLst>
              </p:cNvPr>
              <p:cNvSpPr/>
              <p:nvPr userDrawn="1"/>
            </p:nvSpPr>
            <p:spPr>
              <a:xfrm>
                <a:off x="1417714" y="1769386"/>
                <a:ext cx="3472774" cy="3472774"/>
              </a:xfrm>
              <a:prstGeom prst="roundRect">
                <a:avLst>
                  <a:gd name="adj" fmla="val 51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524AFC03-D9EF-ECF5-9C85-E69C392F1575}"/>
                  </a:ext>
                </a:extLst>
              </p:cNvPr>
              <p:cNvGrpSpPr/>
              <p:nvPr userDrawn="1"/>
            </p:nvGrpSpPr>
            <p:grpSpPr>
              <a:xfrm>
                <a:off x="1266074" y="342079"/>
                <a:ext cx="3753546" cy="1535752"/>
                <a:chOff x="1373078" y="342079"/>
                <a:chExt cx="3753546" cy="1535752"/>
              </a:xfrm>
              <a:grpFill/>
            </p:grpSpPr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6B0ED110-20C9-81A8-873E-3EA1BD99DFFC}"/>
                    </a:ext>
                  </a:extLst>
                </p:cNvPr>
                <p:cNvSpPr/>
                <p:nvPr/>
              </p:nvSpPr>
              <p:spPr>
                <a:xfrm flipH="1">
                  <a:off x="1945338" y="395212"/>
                  <a:ext cx="546385" cy="1482619"/>
                </a:xfrm>
                <a:custGeom>
                  <a:avLst/>
                  <a:gdLst>
                    <a:gd name="connsiteX0" fmla="*/ 172666 w 1002965"/>
                    <a:gd name="connsiteY0" fmla="*/ 2721517 h 2721551"/>
                    <a:gd name="connsiteX1" fmla="*/ 216272 w 1002965"/>
                    <a:gd name="connsiteY1" fmla="*/ 2678572 h 2721551"/>
                    <a:gd name="connsiteX2" fmla="*/ 210986 w 1002965"/>
                    <a:gd name="connsiteY2" fmla="*/ 2373992 h 2721551"/>
                    <a:gd name="connsiteX3" fmla="*/ 201076 w 1002965"/>
                    <a:gd name="connsiteY3" fmla="*/ 2371349 h 2721551"/>
                    <a:gd name="connsiteX4" fmla="*/ 163416 w 1002965"/>
                    <a:gd name="connsiteY4" fmla="*/ 2332368 h 2721551"/>
                    <a:gd name="connsiteX5" fmla="*/ 163416 w 1002965"/>
                    <a:gd name="connsiteY5" fmla="*/ 711687 h 2721551"/>
                    <a:gd name="connsiteX6" fmla="*/ 199754 w 1002965"/>
                    <a:gd name="connsiteY6" fmla="*/ 674027 h 2721551"/>
                    <a:gd name="connsiteX7" fmla="*/ 909339 w 1002965"/>
                    <a:gd name="connsiteY7" fmla="*/ 674688 h 2721551"/>
                    <a:gd name="connsiteX8" fmla="*/ 943035 w 1002965"/>
                    <a:gd name="connsiteY8" fmla="*/ 639671 h 2721551"/>
                    <a:gd name="connsiteX9" fmla="*/ 941053 w 1002965"/>
                    <a:gd name="connsiteY9" fmla="*/ 222113 h 2721551"/>
                    <a:gd name="connsiteX10" fmla="*/ 964177 w 1002965"/>
                    <a:gd name="connsiteY10" fmla="*/ 176525 h 2721551"/>
                    <a:gd name="connsiteX11" fmla="*/ 995229 w 1002965"/>
                    <a:gd name="connsiteY11" fmla="*/ 58921 h 2721551"/>
                    <a:gd name="connsiteX12" fmla="*/ 894804 w 1002965"/>
                    <a:gd name="connsiteY12" fmla="*/ 780 h 2721551"/>
                    <a:gd name="connsiteX13" fmla="*/ 813538 w 1002965"/>
                    <a:gd name="connsiteY13" fmla="*/ 80724 h 2721551"/>
                    <a:gd name="connsiteX14" fmla="*/ 867055 w 1002965"/>
                    <a:gd name="connsiteY14" fmla="*/ 187096 h 2721551"/>
                    <a:gd name="connsiteX15" fmla="*/ 886876 w 1002965"/>
                    <a:gd name="connsiteY15" fmla="*/ 218809 h 2721551"/>
                    <a:gd name="connsiteX16" fmla="*/ 886876 w 1002965"/>
                    <a:gd name="connsiteY16" fmla="*/ 590780 h 2721551"/>
                    <a:gd name="connsiteX17" fmla="*/ 857144 w 1002965"/>
                    <a:gd name="connsiteY17" fmla="*/ 619850 h 2721551"/>
                    <a:gd name="connsiteX18" fmla="*/ 123114 w 1002965"/>
                    <a:gd name="connsiteY18" fmla="*/ 617208 h 2721551"/>
                    <a:gd name="connsiteX19" fmla="*/ 88758 w 1002965"/>
                    <a:gd name="connsiteY19" fmla="*/ 650242 h 2721551"/>
                    <a:gd name="connsiteX20" fmla="*/ 89418 w 1002965"/>
                    <a:gd name="connsiteY20" fmla="*/ 2329726 h 2721551"/>
                    <a:gd name="connsiteX21" fmla="*/ 89418 w 1002965"/>
                    <a:gd name="connsiteY21" fmla="*/ 2353511 h 2721551"/>
                    <a:gd name="connsiteX22" fmla="*/ 72240 w 1002965"/>
                    <a:gd name="connsiteY22" fmla="*/ 2370689 h 2721551"/>
                    <a:gd name="connsiteX23" fmla="*/ 5510 w 1002965"/>
                    <a:gd name="connsiteY23" fmla="*/ 2372671 h 2721551"/>
                    <a:gd name="connsiteX24" fmla="*/ 6171 w 1002965"/>
                    <a:gd name="connsiteY24" fmla="*/ 2388527 h 2721551"/>
                    <a:gd name="connsiteX25" fmla="*/ 225 w 1002965"/>
                    <a:gd name="connsiteY25" fmla="*/ 2687822 h 2721551"/>
                    <a:gd name="connsiteX26" fmla="*/ 34581 w 1002965"/>
                    <a:gd name="connsiteY26" fmla="*/ 2721517 h 2721551"/>
                    <a:gd name="connsiteX27" fmla="*/ 172666 w 1002965"/>
                    <a:gd name="connsiteY27" fmla="*/ 2721517 h 2721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02965" h="2721551">
                      <a:moveTo>
                        <a:pt x="172666" y="2721517"/>
                      </a:moveTo>
                      <a:cubicBezTo>
                        <a:pt x="215611" y="2721517"/>
                        <a:pt x="215611" y="2720856"/>
                        <a:pt x="216272" y="2678572"/>
                      </a:cubicBezTo>
                      <a:cubicBezTo>
                        <a:pt x="217593" y="2576825"/>
                        <a:pt x="205040" y="2475739"/>
                        <a:pt x="210986" y="2373992"/>
                      </a:cubicBezTo>
                      <a:cubicBezTo>
                        <a:pt x="207683" y="2373331"/>
                        <a:pt x="204379" y="2371349"/>
                        <a:pt x="201076" y="2371349"/>
                      </a:cubicBezTo>
                      <a:cubicBezTo>
                        <a:pt x="163416" y="2368707"/>
                        <a:pt x="163416" y="2369367"/>
                        <a:pt x="163416" y="2332368"/>
                      </a:cubicBezTo>
                      <a:cubicBezTo>
                        <a:pt x="163416" y="1791921"/>
                        <a:pt x="163416" y="1252134"/>
                        <a:pt x="163416" y="711687"/>
                      </a:cubicBezTo>
                      <a:cubicBezTo>
                        <a:pt x="163416" y="669402"/>
                        <a:pt x="157470" y="674027"/>
                        <a:pt x="199754" y="674027"/>
                      </a:cubicBezTo>
                      <a:cubicBezTo>
                        <a:pt x="436282" y="674027"/>
                        <a:pt x="672811" y="674688"/>
                        <a:pt x="909339" y="674688"/>
                      </a:cubicBezTo>
                      <a:cubicBezTo>
                        <a:pt x="943695" y="674688"/>
                        <a:pt x="943695" y="674688"/>
                        <a:pt x="943035" y="639671"/>
                      </a:cubicBezTo>
                      <a:cubicBezTo>
                        <a:pt x="942374" y="500265"/>
                        <a:pt x="942374" y="360858"/>
                        <a:pt x="941053" y="222113"/>
                      </a:cubicBezTo>
                      <a:cubicBezTo>
                        <a:pt x="941053" y="201631"/>
                        <a:pt x="945017" y="188417"/>
                        <a:pt x="964177" y="176525"/>
                      </a:cubicBezTo>
                      <a:cubicBezTo>
                        <a:pt x="1000515" y="153401"/>
                        <a:pt x="1012407" y="102527"/>
                        <a:pt x="995229" y="58921"/>
                      </a:cubicBezTo>
                      <a:cubicBezTo>
                        <a:pt x="979373" y="17298"/>
                        <a:pt x="941713" y="-4505"/>
                        <a:pt x="894804" y="780"/>
                      </a:cubicBezTo>
                      <a:cubicBezTo>
                        <a:pt x="851859" y="5405"/>
                        <a:pt x="822128" y="34476"/>
                        <a:pt x="813538" y="80724"/>
                      </a:cubicBezTo>
                      <a:cubicBezTo>
                        <a:pt x="805610" y="125651"/>
                        <a:pt x="826752" y="169918"/>
                        <a:pt x="867055" y="187096"/>
                      </a:cubicBezTo>
                      <a:cubicBezTo>
                        <a:pt x="883572" y="193703"/>
                        <a:pt x="886876" y="202292"/>
                        <a:pt x="886876" y="218809"/>
                      </a:cubicBezTo>
                      <a:cubicBezTo>
                        <a:pt x="886215" y="343020"/>
                        <a:pt x="885554" y="467230"/>
                        <a:pt x="886876" y="590780"/>
                      </a:cubicBezTo>
                      <a:cubicBezTo>
                        <a:pt x="886876" y="615226"/>
                        <a:pt x="880269" y="620511"/>
                        <a:pt x="857144" y="619850"/>
                      </a:cubicBezTo>
                      <a:cubicBezTo>
                        <a:pt x="612688" y="618529"/>
                        <a:pt x="368231" y="619190"/>
                        <a:pt x="123114" y="617208"/>
                      </a:cubicBezTo>
                      <a:cubicBezTo>
                        <a:pt x="97347" y="617208"/>
                        <a:pt x="88758" y="621832"/>
                        <a:pt x="88758" y="650242"/>
                      </a:cubicBezTo>
                      <a:cubicBezTo>
                        <a:pt x="90079" y="1209850"/>
                        <a:pt x="89418" y="1770118"/>
                        <a:pt x="89418" y="2329726"/>
                      </a:cubicBezTo>
                      <a:cubicBezTo>
                        <a:pt x="89418" y="2337654"/>
                        <a:pt x="88758" y="2345582"/>
                        <a:pt x="89418" y="2353511"/>
                      </a:cubicBezTo>
                      <a:cubicBezTo>
                        <a:pt x="90079" y="2366064"/>
                        <a:pt x="85454" y="2370689"/>
                        <a:pt x="72240" y="2370689"/>
                      </a:cubicBezTo>
                      <a:cubicBezTo>
                        <a:pt x="49777" y="2370689"/>
                        <a:pt x="27974" y="2367385"/>
                        <a:pt x="5510" y="2372671"/>
                      </a:cubicBezTo>
                      <a:cubicBezTo>
                        <a:pt x="5510" y="2377956"/>
                        <a:pt x="6171" y="2383242"/>
                        <a:pt x="6171" y="2388527"/>
                      </a:cubicBezTo>
                      <a:cubicBezTo>
                        <a:pt x="10135" y="2488292"/>
                        <a:pt x="-1757" y="2588057"/>
                        <a:pt x="225" y="2687822"/>
                      </a:cubicBezTo>
                      <a:cubicBezTo>
                        <a:pt x="885" y="2713589"/>
                        <a:pt x="8814" y="2722178"/>
                        <a:pt x="34581" y="2721517"/>
                      </a:cubicBezTo>
                      <a:cubicBezTo>
                        <a:pt x="81490" y="2720195"/>
                        <a:pt x="127078" y="2721517"/>
                        <a:pt x="172666" y="272151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6ABDD697-8D3F-A65C-0F78-AA4C1B1243FA}"/>
                    </a:ext>
                  </a:extLst>
                </p:cNvPr>
                <p:cNvSpPr/>
                <p:nvPr/>
              </p:nvSpPr>
              <p:spPr>
                <a:xfrm flipH="1">
                  <a:off x="2788787" y="342079"/>
                  <a:ext cx="130800" cy="1535752"/>
                </a:xfrm>
                <a:custGeom>
                  <a:avLst/>
                  <a:gdLst>
                    <a:gd name="connsiteX0" fmla="*/ 208346 w 240102"/>
                    <a:gd name="connsiteY0" fmla="*/ 2818424 h 2819084"/>
                    <a:gd name="connsiteX1" fmla="*/ 240059 w 240102"/>
                    <a:gd name="connsiteY1" fmla="*/ 2785390 h 2819084"/>
                    <a:gd name="connsiteX2" fmla="*/ 240059 w 240102"/>
                    <a:gd name="connsiteY2" fmla="*/ 2641358 h 2819084"/>
                    <a:gd name="connsiteX3" fmla="*/ 240059 w 240102"/>
                    <a:gd name="connsiteY3" fmla="*/ 2518470 h 2819084"/>
                    <a:gd name="connsiteX4" fmla="*/ 189846 w 240102"/>
                    <a:gd name="connsiteY4" fmla="*/ 2468917 h 2819084"/>
                    <a:gd name="connsiteX5" fmla="*/ 156151 w 240102"/>
                    <a:gd name="connsiteY5" fmla="*/ 2435222 h 2819084"/>
                    <a:gd name="connsiteX6" fmla="*/ 156812 w 240102"/>
                    <a:gd name="connsiteY6" fmla="*/ 215291 h 2819084"/>
                    <a:gd name="connsiteX7" fmla="*/ 173990 w 240102"/>
                    <a:gd name="connsiteY7" fmla="*/ 153186 h 2819084"/>
                    <a:gd name="connsiteX8" fmla="*/ 141616 w 240102"/>
                    <a:gd name="connsiteY8" fmla="*/ 11137 h 2819084"/>
                    <a:gd name="connsiteX9" fmla="*/ 8816 w 240102"/>
                    <a:gd name="connsiteY9" fmla="*/ 56725 h 2819084"/>
                    <a:gd name="connsiteX10" fmla="*/ 68940 w 240102"/>
                    <a:gd name="connsiteY10" fmla="*/ 192167 h 2819084"/>
                    <a:gd name="connsiteX11" fmla="*/ 84135 w 240102"/>
                    <a:gd name="connsiteY11" fmla="*/ 222559 h 2819084"/>
                    <a:gd name="connsiteX12" fmla="*/ 84796 w 240102"/>
                    <a:gd name="connsiteY12" fmla="*/ 2437204 h 2819084"/>
                    <a:gd name="connsiteX13" fmla="*/ 53743 w 240102"/>
                    <a:gd name="connsiteY13" fmla="*/ 2467596 h 2819084"/>
                    <a:gd name="connsiteX14" fmla="*/ 29958 w 240102"/>
                    <a:gd name="connsiteY14" fmla="*/ 2491381 h 2819084"/>
                    <a:gd name="connsiteX15" fmla="*/ 30619 w 240102"/>
                    <a:gd name="connsiteY15" fmla="*/ 2641358 h 2819084"/>
                    <a:gd name="connsiteX16" fmla="*/ 30619 w 240102"/>
                    <a:gd name="connsiteY16" fmla="*/ 2788032 h 2819084"/>
                    <a:gd name="connsiteX17" fmla="*/ 61672 w 240102"/>
                    <a:gd name="connsiteY17" fmla="*/ 2819085 h 2819084"/>
                    <a:gd name="connsiteX18" fmla="*/ 208346 w 240102"/>
                    <a:gd name="connsiteY18" fmla="*/ 2818424 h 2819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0102" h="2819084">
                      <a:moveTo>
                        <a:pt x="208346" y="2818424"/>
                      </a:moveTo>
                      <a:cubicBezTo>
                        <a:pt x="234113" y="2819085"/>
                        <a:pt x="240720" y="2808514"/>
                        <a:pt x="240059" y="2785390"/>
                      </a:cubicBezTo>
                      <a:cubicBezTo>
                        <a:pt x="238737" y="2737159"/>
                        <a:pt x="240059" y="2689589"/>
                        <a:pt x="240059" y="2641358"/>
                      </a:cubicBezTo>
                      <a:cubicBezTo>
                        <a:pt x="240059" y="2600395"/>
                        <a:pt x="240059" y="2559432"/>
                        <a:pt x="240059" y="2518470"/>
                      </a:cubicBezTo>
                      <a:cubicBezTo>
                        <a:pt x="240059" y="2468257"/>
                        <a:pt x="240059" y="2466275"/>
                        <a:pt x="189846" y="2468917"/>
                      </a:cubicBezTo>
                      <a:cubicBezTo>
                        <a:pt x="162758" y="2470239"/>
                        <a:pt x="156151" y="2462971"/>
                        <a:pt x="156151" y="2435222"/>
                      </a:cubicBezTo>
                      <a:cubicBezTo>
                        <a:pt x="156812" y="1695245"/>
                        <a:pt x="156812" y="955268"/>
                        <a:pt x="156812" y="215291"/>
                      </a:cubicBezTo>
                      <a:cubicBezTo>
                        <a:pt x="156812" y="192828"/>
                        <a:pt x="159454" y="173668"/>
                        <a:pt x="173990" y="153186"/>
                      </a:cubicBezTo>
                      <a:cubicBezTo>
                        <a:pt x="207685" y="106277"/>
                        <a:pt x="189185" y="35583"/>
                        <a:pt x="141616" y="11137"/>
                      </a:cubicBezTo>
                      <a:cubicBezTo>
                        <a:pt x="90742" y="-14630"/>
                        <a:pt x="29958" y="5851"/>
                        <a:pt x="8816" y="56725"/>
                      </a:cubicBezTo>
                      <a:cubicBezTo>
                        <a:pt x="-14969" y="113544"/>
                        <a:pt x="10798" y="174989"/>
                        <a:pt x="68940" y="192167"/>
                      </a:cubicBezTo>
                      <a:cubicBezTo>
                        <a:pt x="89421" y="198113"/>
                        <a:pt x="84135" y="210666"/>
                        <a:pt x="84135" y="222559"/>
                      </a:cubicBezTo>
                      <a:cubicBezTo>
                        <a:pt x="84135" y="960554"/>
                        <a:pt x="84135" y="1698549"/>
                        <a:pt x="84796" y="2437204"/>
                      </a:cubicBezTo>
                      <a:cubicBezTo>
                        <a:pt x="84796" y="2461650"/>
                        <a:pt x="78189" y="2471560"/>
                        <a:pt x="53743" y="2467596"/>
                      </a:cubicBezTo>
                      <a:cubicBezTo>
                        <a:pt x="35244" y="2464953"/>
                        <a:pt x="29298" y="2472221"/>
                        <a:pt x="29958" y="2491381"/>
                      </a:cubicBezTo>
                      <a:cubicBezTo>
                        <a:pt x="31280" y="2541594"/>
                        <a:pt x="30619" y="2591146"/>
                        <a:pt x="30619" y="2641358"/>
                      </a:cubicBezTo>
                      <a:cubicBezTo>
                        <a:pt x="30619" y="2690250"/>
                        <a:pt x="31940" y="2739141"/>
                        <a:pt x="30619" y="2788032"/>
                      </a:cubicBezTo>
                      <a:cubicBezTo>
                        <a:pt x="29958" y="2811817"/>
                        <a:pt x="39208" y="2819085"/>
                        <a:pt x="61672" y="2819085"/>
                      </a:cubicBezTo>
                      <a:cubicBezTo>
                        <a:pt x="110563" y="2817103"/>
                        <a:pt x="159454" y="2817103"/>
                        <a:pt x="208346" y="281842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9177B318-F36D-EC40-0A68-60B477013D84}"/>
                    </a:ext>
                  </a:extLst>
                </p:cNvPr>
                <p:cNvSpPr/>
                <p:nvPr/>
              </p:nvSpPr>
              <p:spPr>
                <a:xfrm flipH="1">
                  <a:off x="1373078" y="1091819"/>
                  <a:ext cx="733965" cy="786012"/>
                </a:xfrm>
                <a:custGeom>
                  <a:avLst/>
                  <a:gdLst>
                    <a:gd name="connsiteX0" fmla="*/ 136802 w 1347294"/>
                    <a:gd name="connsiteY0" fmla="*/ 78466 h 1442833"/>
                    <a:gd name="connsiteX1" fmla="*/ 138123 w 1347294"/>
                    <a:gd name="connsiteY1" fmla="*/ 512542 h 1442833"/>
                    <a:gd name="connsiteX2" fmla="*/ 138784 w 1347294"/>
                    <a:gd name="connsiteY2" fmla="*/ 1066864 h 1442833"/>
                    <a:gd name="connsiteX3" fmla="*/ 113677 w 1347294"/>
                    <a:gd name="connsiteY3" fmla="*/ 1092631 h 1442833"/>
                    <a:gd name="connsiteX4" fmla="*/ 25145 w 1347294"/>
                    <a:gd name="connsiteY4" fmla="*/ 1091970 h 1442833"/>
                    <a:gd name="connsiteX5" fmla="*/ 38 w 1347294"/>
                    <a:gd name="connsiteY5" fmla="*/ 1115094 h 1442833"/>
                    <a:gd name="connsiteX6" fmla="*/ 699 w 1347294"/>
                    <a:gd name="connsiteY6" fmla="*/ 1265072 h 1442833"/>
                    <a:gd name="connsiteX7" fmla="*/ 699 w 1347294"/>
                    <a:gd name="connsiteY7" fmla="*/ 1414389 h 1442833"/>
                    <a:gd name="connsiteX8" fmla="*/ 29109 w 1347294"/>
                    <a:gd name="connsiteY8" fmla="*/ 1442799 h 1442833"/>
                    <a:gd name="connsiteX9" fmla="*/ 181068 w 1347294"/>
                    <a:gd name="connsiteY9" fmla="*/ 1442799 h 1442833"/>
                    <a:gd name="connsiteX10" fmla="*/ 210139 w 1347294"/>
                    <a:gd name="connsiteY10" fmla="*/ 1412407 h 1442833"/>
                    <a:gd name="connsiteX11" fmla="*/ 210139 w 1347294"/>
                    <a:gd name="connsiteY11" fmla="*/ 1265733 h 1442833"/>
                    <a:gd name="connsiteX12" fmla="*/ 209478 w 1347294"/>
                    <a:gd name="connsiteY12" fmla="*/ 1113112 h 1442833"/>
                    <a:gd name="connsiteX13" fmla="*/ 205514 w 1347294"/>
                    <a:gd name="connsiteY13" fmla="*/ 1093952 h 1442833"/>
                    <a:gd name="connsiteX14" fmla="*/ 191639 w 1347294"/>
                    <a:gd name="connsiteY14" fmla="*/ 1064221 h 1442833"/>
                    <a:gd name="connsiteX15" fmla="*/ 190979 w 1347294"/>
                    <a:gd name="connsiteY15" fmla="*/ 148500 h 1442833"/>
                    <a:gd name="connsiteX16" fmla="*/ 220049 w 1347294"/>
                    <a:gd name="connsiteY16" fmla="*/ 118768 h 1442833"/>
                    <a:gd name="connsiteX17" fmla="*/ 1133128 w 1347294"/>
                    <a:gd name="connsiteY17" fmla="*/ 118768 h 1442833"/>
                    <a:gd name="connsiteX18" fmla="*/ 1166162 w 1347294"/>
                    <a:gd name="connsiteY18" fmla="*/ 139911 h 1442833"/>
                    <a:gd name="connsiteX19" fmla="*/ 1267909 w 1347294"/>
                    <a:gd name="connsiteY19" fmla="*/ 194748 h 1442833"/>
                    <a:gd name="connsiteX20" fmla="*/ 1345211 w 1347294"/>
                    <a:gd name="connsiteY20" fmla="*/ 120090 h 1442833"/>
                    <a:gd name="connsiteX21" fmla="*/ 1299623 w 1347294"/>
                    <a:gd name="connsiteY21" fmla="*/ 11736 h 1442833"/>
                    <a:gd name="connsiteX22" fmla="*/ 1185983 w 1347294"/>
                    <a:gd name="connsiteY22" fmla="*/ 27593 h 1442833"/>
                    <a:gd name="connsiteX23" fmla="*/ 1142378 w 1347294"/>
                    <a:gd name="connsiteY23" fmla="*/ 45431 h 1442833"/>
                    <a:gd name="connsiteX24" fmla="*/ 170497 w 1347294"/>
                    <a:gd name="connsiteY24" fmla="*/ 44110 h 1442833"/>
                    <a:gd name="connsiteX25" fmla="*/ 136802 w 1347294"/>
                    <a:gd name="connsiteY25" fmla="*/ 78466 h 14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347294" h="1442833">
                      <a:moveTo>
                        <a:pt x="136802" y="78466"/>
                      </a:moveTo>
                      <a:cubicBezTo>
                        <a:pt x="138784" y="223158"/>
                        <a:pt x="138123" y="367850"/>
                        <a:pt x="138123" y="512542"/>
                      </a:cubicBezTo>
                      <a:cubicBezTo>
                        <a:pt x="138123" y="697536"/>
                        <a:pt x="138123" y="881870"/>
                        <a:pt x="138784" y="1066864"/>
                      </a:cubicBezTo>
                      <a:cubicBezTo>
                        <a:pt x="138784" y="1086024"/>
                        <a:pt x="134820" y="1093952"/>
                        <a:pt x="113677" y="1092631"/>
                      </a:cubicBezTo>
                      <a:cubicBezTo>
                        <a:pt x="84607" y="1090649"/>
                        <a:pt x="54876" y="1093292"/>
                        <a:pt x="25145" y="1091970"/>
                      </a:cubicBezTo>
                      <a:cubicBezTo>
                        <a:pt x="7306" y="1091309"/>
                        <a:pt x="-623" y="1095274"/>
                        <a:pt x="38" y="1115094"/>
                      </a:cubicBezTo>
                      <a:cubicBezTo>
                        <a:pt x="1359" y="1165307"/>
                        <a:pt x="699" y="1214859"/>
                        <a:pt x="699" y="1265072"/>
                      </a:cubicBezTo>
                      <a:cubicBezTo>
                        <a:pt x="699" y="1314624"/>
                        <a:pt x="1359" y="1364837"/>
                        <a:pt x="699" y="1414389"/>
                      </a:cubicBezTo>
                      <a:cubicBezTo>
                        <a:pt x="699" y="1434870"/>
                        <a:pt x="7966" y="1443459"/>
                        <a:pt x="29109" y="1442799"/>
                      </a:cubicBezTo>
                      <a:cubicBezTo>
                        <a:pt x="79982" y="1442138"/>
                        <a:pt x="130856" y="1442138"/>
                        <a:pt x="181068" y="1442799"/>
                      </a:cubicBezTo>
                      <a:cubicBezTo>
                        <a:pt x="203532" y="1443459"/>
                        <a:pt x="210799" y="1434210"/>
                        <a:pt x="210139" y="1412407"/>
                      </a:cubicBezTo>
                      <a:cubicBezTo>
                        <a:pt x="209478" y="1363515"/>
                        <a:pt x="210139" y="1314624"/>
                        <a:pt x="210139" y="1265733"/>
                      </a:cubicBezTo>
                      <a:cubicBezTo>
                        <a:pt x="210139" y="1214859"/>
                        <a:pt x="210139" y="1163986"/>
                        <a:pt x="209478" y="1113112"/>
                      </a:cubicBezTo>
                      <a:cubicBezTo>
                        <a:pt x="209478" y="1106506"/>
                        <a:pt x="213442" y="1095274"/>
                        <a:pt x="205514" y="1093952"/>
                      </a:cubicBezTo>
                      <a:cubicBezTo>
                        <a:pt x="186354" y="1089327"/>
                        <a:pt x="191639" y="1075453"/>
                        <a:pt x="191639" y="1064221"/>
                      </a:cubicBezTo>
                      <a:cubicBezTo>
                        <a:pt x="191639" y="758981"/>
                        <a:pt x="191639" y="453740"/>
                        <a:pt x="190979" y="148500"/>
                      </a:cubicBezTo>
                      <a:cubicBezTo>
                        <a:pt x="190979" y="125375"/>
                        <a:pt x="195604" y="118768"/>
                        <a:pt x="220049" y="118768"/>
                      </a:cubicBezTo>
                      <a:cubicBezTo>
                        <a:pt x="524629" y="119429"/>
                        <a:pt x="829209" y="119429"/>
                        <a:pt x="1133128" y="118768"/>
                      </a:cubicBezTo>
                      <a:cubicBezTo>
                        <a:pt x="1150306" y="118768"/>
                        <a:pt x="1159555" y="122072"/>
                        <a:pt x="1166162" y="139911"/>
                      </a:cubicBezTo>
                      <a:cubicBezTo>
                        <a:pt x="1182019" y="182195"/>
                        <a:pt x="1219679" y="200694"/>
                        <a:pt x="1267909" y="194748"/>
                      </a:cubicBezTo>
                      <a:cubicBezTo>
                        <a:pt x="1306890" y="190123"/>
                        <a:pt x="1337282" y="161053"/>
                        <a:pt x="1345211" y="120090"/>
                      </a:cubicBezTo>
                      <a:cubicBezTo>
                        <a:pt x="1353799" y="74502"/>
                        <a:pt x="1335300" y="31557"/>
                        <a:pt x="1299623" y="11736"/>
                      </a:cubicBezTo>
                      <a:cubicBezTo>
                        <a:pt x="1262624" y="-8085"/>
                        <a:pt x="1212411" y="-2799"/>
                        <a:pt x="1185983" y="27593"/>
                      </a:cubicBezTo>
                      <a:cubicBezTo>
                        <a:pt x="1173430" y="42128"/>
                        <a:pt x="1160216" y="45431"/>
                        <a:pt x="1142378" y="45431"/>
                      </a:cubicBezTo>
                      <a:cubicBezTo>
                        <a:pt x="818638" y="44771"/>
                        <a:pt x="494237" y="45431"/>
                        <a:pt x="170497" y="44110"/>
                      </a:cubicBezTo>
                      <a:cubicBezTo>
                        <a:pt x="146052" y="46092"/>
                        <a:pt x="136141" y="49396"/>
                        <a:pt x="136802" y="78466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52222BB8-BE4A-4EA1-4CFD-B4AC39B4D668}"/>
                    </a:ext>
                  </a:extLst>
                </p:cNvPr>
                <p:cNvSpPr/>
                <p:nvPr/>
              </p:nvSpPr>
              <p:spPr>
                <a:xfrm flipH="1">
                  <a:off x="3557029" y="726738"/>
                  <a:ext cx="453728" cy="1151093"/>
                </a:xfrm>
                <a:custGeom>
                  <a:avLst/>
                  <a:gdLst>
                    <a:gd name="connsiteX0" fmla="*/ 67744 w 832880"/>
                    <a:gd name="connsiteY0" fmla="*/ 190334 h 2112990"/>
                    <a:gd name="connsiteX1" fmla="*/ 85582 w 832880"/>
                    <a:gd name="connsiteY1" fmla="*/ 219405 h 2112990"/>
                    <a:gd name="connsiteX2" fmla="*/ 84922 w 832880"/>
                    <a:gd name="connsiteY2" fmla="*/ 1012237 h 2112990"/>
                    <a:gd name="connsiteX3" fmla="*/ 115974 w 832880"/>
                    <a:gd name="connsiteY3" fmla="*/ 1042629 h 2112990"/>
                    <a:gd name="connsiteX4" fmla="*/ 651797 w 832880"/>
                    <a:gd name="connsiteY4" fmla="*/ 1041308 h 2112990"/>
                    <a:gd name="connsiteX5" fmla="*/ 683510 w 832880"/>
                    <a:gd name="connsiteY5" fmla="*/ 1074343 h 2112990"/>
                    <a:gd name="connsiteX6" fmla="*/ 682849 w 832880"/>
                    <a:gd name="connsiteY6" fmla="*/ 1711912 h 2112990"/>
                    <a:gd name="connsiteX7" fmla="*/ 634619 w 832880"/>
                    <a:gd name="connsiteY7" fmla="*/ 1762125 h 2112990"/>
                    <a:gd name="connsiteX8" fmla="*/ 626691 w 832880"/>
                    <a:gd name="connsiteY8" fmla="*/ 1764107 h 2112990"/>
                    <a:gd name="connsiteX9" fmla="*/ 627351 w 832880"/>
                    <a:gd name="connsiteY9" fmla="*/ 1799124 h 2112990"/>
                    <a:gd name="connsiteX10" fmla="*/ 622066 w 832880"/>
                    <a:gd name="connsiteY10" fmla="*/ 2081900 h 2112990"/>
                    <a:gd name="connsiteX11" fmla="*/ 653118 w 832880"/>
                    <a:gd name="connsiteY11" fmla="*/ 2112953 h 2112990"/>
                    <a:gd name="connsiteX12" fmla="*/ 805739 w 832880"/>
                    <a:gd name="connsiteY12" fmla="*/ 2112953 h 2112990"/>
                    <a:gd name="connsiteX13" fmla="*/ 832827 w 832880"/>
                    <a:gd name="connsiteY13" fmla="*/ 2083222 h 2112990"/>
                    <a:gd name="connsiteX14" fmla="*/ 830845 w 832880"/>
                    <a:gd name="connsiteY14" fmla="*/ 1765428 h 2112990"/>
                    <a:gd name="connsiteX15" fmla="*/ 770061 w 832880"/>
                    <a:gd name="connsiteY15" fmla="*/ 1762785 h 2112990"/>
                    <a:gd name="connsiteX16" fmla="*/ 737026 w 832880"/>
                    <a:gd name="connsiteY16" fmla="*/ 1731072 h 2112990"/>
                    <a:gd name="connsiteX17" fmla="*/ 738348 w 832880"/>
                    <a:gd name="connsiteY17" fmla="*/ 1016202 h 2112990"/>
                    <a:gd name="connsiteX18" fmla="*/ 709938 w 832880"/>
                    <a:gd name="connsiteY18" fmla="*/ 988452 h 2112990"/>
                    <a:gd name="connsiteX19" fmla="*/ 187990 w 832880"/>
                    <a:gd name="connsiteY19" fmla="*/ 989774 h 2112990"/>
                    <a:gd name="connsiteX20" fmla="*/ 157598 w 832880"/>
                    <a:gd name="connsiteY20" fmla="*/ 958721 h 2112990"/>
                    <a:gd name="connsiteX21" fmla="*/ 158259 w 832880"/>
                    <a:gd name="connsiteY21" fmla="*/ 214119 h 2112990"/>
                    <a:gd name="connsiteX22" fmla="*/ 174776 w 832880"/>
                    <a:gd name="connsiteY22" fmla="*/ 152014 h 2112990"/>
                    <a:gd name="connsiteX23" fmla="*/ 140420 w 832880"/>
                    <a:gd name="connsiteY23" fmla="*/ 10626 h 2112990"/>
                    <a:gd name="connsiteX24" fmla="*/ 9603 w 832880"/>
                    <a:gd name="connsiteY24" fmla="*/ 55553 h 2112990"/>
                    <a:gd name="connsiteX25" fmla="*/ 67744 w 832880"/>
                    <a:gd name="connsiteY25" fmla="*/ 190334 h 2112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32880" h="2112990">
                      <a:moveTo>
                        <a:pt x="67744" y="190334"/>
                      </a:moveTo>
                      <a:cubicBezTo>
                        <a:pt x="86243" y="195620"/>
                        <a:pt x="85582" y="206191"/>
                        <a:pt x="85582" y="219405"/>
                      </a:cubicBezTo>
                      <a:cubicBezTo>
                        <a:pt x="85582" y="483682"/>
                        <a:pt x="85582" y="747960"/>
                        <a:pt x="84922" y="1012237"/>
                      </a:cubicBezTo>
                      <a:cubicBezTo>
                        <a:pt x="84922" y="1037344"/>
                        <a:pt x="92189" y="1042629"/>
                        <a:pt x="115974" y="1042629"/>
                      </a:cubicBezTo>
                      <a:cubicBezTo>
                        <a:pt x="294362" y="1041969"/>
                        <a:pt x="472749" y="1042629"/>
                        <a:pt x="651797" y="1041308"/>
                      </a:cubicBezTo>
                      <a:cubicBezTo>
                        <a:pt x="678885" y="1041308"/>
                        <a:pt x="683510" y="1049236"/>
                        <a:pt x="683510" y="1074343"/>
                      </a:cubicBezTo>
                      <a:cubicBezTo>
                        <a:pt x="682849" y="1287086"/>
                        <a:pt x="682849" y="1499168"/>
                        <a:pt x="682849" y="1711912"/>
                      </a:cubicBezTo>
                      <a:cubicBezTo>
                        <a:pt x="682849" y="1759482"/>
                        <a:pt x="682849" y="1759482"/>
                        <a:pt x="634619" y="1762125"/>
                      </a:cubicBezTo>
                      <a:cubicBezTo>
                        <a:pt x="631976" y="1762125"/>
                        <a:pt x="629333" y="1763446"/>
                        <a:pt x="626691" y="1764107"/>
                      </a:cubicBezTo>
                      <a:cubicBezTo>
                        <a:pt x="626691" y="1775999"/>
                        <a:pt x="627351" y="1787231"/>
                        <a:pt x="627351" y="1799124"/>
                      </a:cubicBezTo>
                      <a:cubicBezTo>
                        <a:pt x="625369" y="1893603"/>
                        <a:pt x="624048" y="1988082"/>
                        <a:pt x="622066" y="2081900"/>
                      </a:cubicBezTo>
                      <a:cubicBezTo>
                        <a:pt x="621405" y="2105025"/>
                        <a:pt x="629333" y="2113614"/>
                        <a:pt x="653118" y="2112953"/>
                      </a:cubicBezTo>
                      <a:cubicBezTo>
                        <a:pt x="703992" y="2111632"/>
                        <a:pt x="754865" y="2111632"/>
                        <a:pt x="805739" y="2112953"/>
                      </a:cubicBezTo>
                      <a:cubicBezTo>
                        <a:pt x="828202" y="2113614"/>
                        <a:pt x="833488" y="2105685"/>
                        <a:pt x="832827" y="2083222"/>
                      </a:cubicBezTo>
                      <a:cubicBezTo>
                        <a:pt x="830845" y="1977511"/>
                        <a:pt x="831506" y="1871139"/>
                        <a:pt x="830845" y="1765428"/>
                      </a:cubicBezTo>
                      <a:cubicBezTo>
                        <a:pt x="811024" y="1758821"/>
                        <a:pt x="789882" y="1761464"/>
                        <a:pt x="770061" y="1762785"/>
                      </a:cubicBezTo>
                      <a:cubicBezTo>
                        <a:pt x="744955" y="1764767"/>
                        <a:pt x="737026" y="1757500"/>
                        <a:pt x="737026" y="1731072"/>
                      </a:cubicBezTo>
                      <a:cubicBezTo>
                        <a:pt x="738348" y="1492562"/>
                        <a:pt x="737687" y="1254712"/>
                        <a:pt x="738348" y="1016202"/>
                      </a:cubicBezTo>
                      <a:cubicBezTo>
                        <a:pt x="738348" y="993738"/>
                        <a:pt x="731741" y="987792"/>
                        <a:pt x="709938" y="988452"/>
                      </a:cubicBezTo>
                      <a:cubicBezTo>
                        <a:pt x="536175" y="989113"/>
                        <a:pt x="361752" y="988452"/>
                        <a:pt x="187990" y="989774"/>
                      </a:cubicBezTo>
                      <a:cubicBezTo>
                        <a:pt x="162883" y="989774"/>
                        <a:pt x="156937" y="982506"/>
                        <a:pt x="157598" y="958721"/>
                      </a:cubicBezTo>
                      <a:cubicBezTo>
                        <a:pt x="158259" y="710300"/>
                        <a:pt x="158259" y="462540"/>
                        <a:pt x="158259" y="214119"/>
                      </a:cubicBezTo>
                      <a:cubicBezTo>
                        <a:pt x="158259" y="191656"/>
                        <a:pt x="160901" y="172496"/>
                        <a:pt x="174776" y="152014"/>
                      </a:cubicBezTo>
                      <a:cubicBezTo>
                        <a:pt x="207150" y="104444"/>
                        <a:pt x="188651" y="34411"/>
                        <a:pt x="140420" y="10626"/>
                      </a:cubicBezTo>
                      <a:cubicBezTo>
                        <a:pt x="90207" y="-14481"/>
                        <a:pt x="30084" y="6662"/>
                        <a:pt x="9603" y="55553"/>
                      </a:cubicBezTo>
                      <a:cubicBezTo>
                        <a:pt x="-15504" y="111051"/>
                        <a:pt x="10263" y="173156"/>
                        <a:pt x="67744" y="19033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265748B1-FB43-355E-9182-4E8A59A04312}"/>
                    </a:ext>
                  </a:extLst>
                </p:cNvPr>
                <p:cNvSpPr/>
                <p:nvPr/>
              </p:nvSpPr>
              <p:spPr>
                <a:xfrm flipH="1">
                  <a:off x="3167873" y="933829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5E0AFA25-736A-72AD-630D-7F9C5B8625FB}"/>
                    </a:ext>
                  </a:extLst>
                </p:cNvPr>
                <p:cNvSpPr/>
                <p:nvPr/>
              </p:nvSpPr>
              <p:spPr>
                <a:xfrm flipH="1">
                  <a:off x="4378571" y="156600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1721BC51-207C-2337-7C7E-A6308FEF8941}"/>
                    </a:ext>
                  </a:extLst>
                </p:cNvPr>
                <p:cNvSpPr/>
                <p:nvPr/>
              </p:nvSpPr>
              <p:spPr>
                <a:xfrm flipH="1">
                  <a:off x="3982857" y="1418093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9B9CFEDF-739D-762F-C7D0-0F403981B164}"/>
                  </a:ext>
                </a:extLst>
              </p:cNvPr>
              <p:cNvGrpSpPr/>
              <p:nvPr userDrawn="1"/>
            </p:nvGrpSpPr>
            <p:grpSpPr>
              <a:xfrm>
                <a:off x="1298308" y="5139374"/>
                <a:ext cx="3556005" cy="1460310"/>
                <a:chOff x="1405312" y="5139374"/>
                <a:chExt cx="3556005" cy="1460310"/>
              </a:xfrm>
              <a:grpFill/>
            </p:grpSpPr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58B4420C-9BAD-3B58-94C6-B672004783AE}"/>
                    </a:ext>
                  </a:extLst>
                </p:cNvPr>
                <p:cNvSpPr/>
                <p:nvPr/>
              </p:nvSpPr>
              <p:spPr>
                <a:xfrm flipH="1">
                  <a:off x="3177489" y="5139374"/>
                  <a:ext cx="556980" cy="1460310"/>
                </a:xfrm>
                <a:custGeom>
                  <a:avLst/>
                  <a:gdLst>
                    <a:gd name="connsiteX0" fmla="*/ 985486 w 1022414"/>
                    <a:gd name="connsiteY0" fmla="*/ 1487 h 2680599"/>
                    <a:gd name="connsiteX1" fmla="*/ 822295 w 1022414"/>
                    <a:gd name="connsiteY1" fmla="*/ 1487 h 2680599"/>
                    <a:gd name="connsiteX2" fmla="*/ 787278 w 1022414"/>
                    <a:gd name="connsiteY2" fmla="*/ 37164 h 2680599"/>
                    <a:gd name="connsiteX3" fmla="*/ 787278 w 1022414"/>
                    <a:gd name="connsiteY3" fmla="*/ 160053 h 2680599"/>
                    <a:gd name="connsiteX4" fmla="*/ 799170 w 1022414"/>
                    <a:gd name="connsiteY4" fmla="*/ 191766 h 2680599"/>
                    <a:gd name="connsiteX5" fmla="*/ 799831 w 1022414"/>
                    <a:gd name="connsiteY5" fmla="*/ 312013 h 2680599"/>
                    <a:gd name="connsiteX6" fmla="*/ 853347 w 1022414"/>
                    <a:gd name="connsiteY6" fmla="*/ 364207 h 2680599"/>
                    <a:gd name="connsiteX7" fmla="*/ 887043 w 1022414"/>
                    <a:gd name="connsiteY7" fmla="*/ 397903 h 2680599"/>
                    <a:gd name="connsiteX8" fmla="*/ 886382 w 1022414"/>
                    <a:gd name="connsiteY8" fmla="*/ 2472481 h 2680599"/>
                    <a:gd name="connsiteX9" fmla="*/ 841455 w 1022414"/>
                    <a:gd name="connsiteY9" fmla="*/ 2516087 h 2680599"/>
                    <a:gd name="connsiteX10" fmla="*/ 190672 w 1022414"/>
                    <a:gd name="connsiteY10" fmla="*/ 2516087 h 2680599"/>
                    <a:gd name="connsiteX11" fmla="*/ 151691 w 1022414"/>
                    <a:gd name="connsiteY11" fmla="*/ 2503533 h 2680599"/>
                    <a:gd name="connsiteX12" fmla="*/ 52587 w 1022414"/>
                    <a:gd name="connsiteY12" fmla="*/ 2494284 h 2680599"/>
                    <a:gd name="connsiteX13" fmla="*/ 392 w 1022414"/>
                    <a:gd name="connsiteY13" fmla="*/ 2574889 h 2680599"/>
                    <a:gd name="connsiteX14" fmla="*/ 65801 w 1022414"/>
                    <a:gd name="connsiteY14" fmla="*/ 2680600 h 2680599"/>
                    <a:gd name="connsiteX15" fmla="*/ 119317 w 1022414"/>
                    <a:gd name="connsiteY15" fmla="*/ 2680600 h 2680599"/>
                    <a:gd name="connsiteX16" fmla="*/ 184725 w 1022414"/>
                    <a:gd name="connsiteY16" fmla="*/ 2612548 h 2680599"/>
                    <a:gd name="connsiteX17" fmla="*/ 216439 w 1022414"/>
                    <a:gd name="connsiteY17" fmla="*/ 2588103 h 2680599"/>
                    <a:gd name="connsiteX18" fmla="*/ 832205 w 1022414"/>
                    <a:gd name="connsiteY18" fmla="*/ 2589424 h 2680599"/>
                    <a:gd name="connsiteX19" fmla="*/ 934613 w 1022414"/>
                    <a:gd name="connsiteY19" fmla="*/ 2551764 h 2680599"/>
                    <a:gd name="connsiteX20" fmla="*/ 959058 w 1022414"/>
                    <a:gd name="connsiteY20" fmla="*/ 2497587 h 2680599"/>
                    <a:gd name="connsiteX21" fmla="*/ 958397 w 1022414"/>
                    <a:gd name="connsiteY21" fmla="*/ 395921 h 2680599"/>
                    <a:gd name="connsiteX22" fmla="*/ 987468 w 1022414"/>
                    <a:gd name="connsiteY22" fmla="*/ 364207 h 2680599"/>
                    <a:gd name="connsiteX23" fmla="*/ 1009271 w 1022414"/>
                    <a:gd name="connsiteY23" fmla="*/ 341083 h 2680599"/>
                    <a:gd name="connsiteX24" fmla="*/ 1009271 w 1022414"/>
                    <a:gd name="connsiteY24" fmla="*/ 191106 h 2680599"/>
                    <a:gd name="connsiteX25" fmla="*/ 1021163 w 1022414"/>
                    <a:gd name="connsiteY25" fmla="*/ 162035 h 2680599"/>
                    <a:gd name="connsiteX26" fmla="*/ 1021163 w 1022414"/>
                    <a:gd name="connsiteY26" fmla="*/ 33861 h 2680599"/>
                    <a:gd name="connsiteX27" fmla="*/ 985486 w 1022414"/>
                    <a:gd name="connsiteY27" fmla="*/ 1487 h 2680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22414" h="2680599">
                      <a:moveTo>
                        <a:pt x="985486" y="1487"/>
                      </a:moveTo>
                      <a:cubicBezTo>
                        <a:pt x="931309" y="-496"/>
                        <a:pt x="876472" y="-496"/>
                        <a:pt x="822295" y="1487"/>
                      </a:cubicBezTo>
                      <a:cubicBezTo>
                        <a:pt x="793885" y="2808"/>
                        <a:pt x="787939" y="8754"/>
                        <a:pt x="787278" y="37164"/>
                      </a:cubicBezTo>
                      <a:cubicBezTo>
                        <a:pt x="785296" y="78127"/>
                        <a:pt x="785957" y="119090"/>
                        <a:pt x="787278" y="160053"/>
                      </a:cubicBezTo>
                      <a:cubicBezTo>
                        <a:pt x="787278" y="171946"/>
                        <a:pt x="790582" y="182517"/>
                        <a:pt x="799170" y="191766"/>
                      </a:cubicBezTo>
                      <a:cubicBezTo>
                        <a:pt x="799170" y="232069"/>
                        <a:pt x="799831" y="272371"/>
                        <a:pt x="799831" y="312013"/>
                      </a:cubicBezTo>
                      <a:cubicBezTo>
                        <a:pt x="799831" y="364868"/>
                        <a:pt x="799831" y="366189"/>
                        <a:pt x="853347" y="364207"/>
                      </a:cubicBezTo>
                      <a:cubicBezTo>
                        <a:pt x="879775" y="362886"/>
                        <a:pt x="887043" y="370154"/>
                        <a:pt x="887043" y="397903"/>
                      </a:cubicBezTo>
                      <a:cubicBezTo>
                        <a:pt x="886382" y="1089649"/>
                        <a:pt x="886382" y="1780735"/>
                        <a:pt x="886382" y="2472481"/>
                      </a:cubicBezTo>
                      <a:cubicBezTo>
                        <a:pt x="886382" y="2511462"/>
                        <a:pt x="881757" y="2516087"/>
                        <a:pt x="841455" y="2516087"/>
                      </a:cubicBezTo>
                      <a:cubicBezTo>
                        <a:pt x="624747" y="2516087"/>
                        <a:pt x="408040" y="2516087"/>
                        <a:pt x="190672" y="2516087"/>
                      </a:cubicBezTo>
                      <a:cubicBezTo>
                        <a:pt x="176136" y="2516087"/>
                        <a:pt x="164244" y="2513444"/>
                        <a:pt x="151691" y="2503533"/>
                      </a:cubicBezTo>
                      <a:cubicBezTo>
                        <a:pt x="121299" y="2481070"/>
                        <a:pt x="86943" y="2479088"/>
                        <a:pt x="52587" y="2494284"/>
                      </a:cubicBezTo>
                      <a:cubicBezTo>
                        <a:pt x="18231" y="2509480"/>
                        <a:pt x="3035" y="2538551"/>
                        <a:pt x="392" y="2574889"/>
                      </a:cubicBezTo>
                      <a:cubicBezTo>
                        <a:pt x="-3572" y="2626422"/>
                        <a:pt x="22855" y="2658796"/>
                        <a:pt x="65801" y="2680600"/>
                      </a:cubicBezTo>
                      <a:cubicBezTo>
                        <a:pt x="83639" y="2680600"/>
                        <a:pt x="101478" y="2680600"/>
                        <a:pt x="119317" y="2680600"/>
                      </a:cubicBezTo>
                      <a:cubicBezTo>
                        <a:pt x="150369" y="2666725"/>
                        <a:pt x="178118" y="2648225"/>
                        <a:pt x="184725" y="2612548"/>
                      </a:cubicBezTo>
                      <a:cubicBezTo>
                        <a:pt x="188689" y="2592067"/>
                        <a:pt x="197939" y="2588103"/>
                        <a:pt x="216439" y="2588103"/>
                      </a:cubicBezTo>
                      <a:cubicBezTo>
                        <a:pt x="421914" y="2588763"/>
                        <a:pt x="626729" y="2587442"/>
                        <a:pt x="832205" y="2589424"/>
                      </a:cubicBezTo>
                      <a:cubicBezTo>
                        <a:pt x="873829" y="2590084"/>
                        <a:pt x="904881" y="2579513"/>
                        <a:pt x="934613" y="2551764"/>
                      </a:cubicBezTo>
                      <a:cubicBezTo>
                        <a:pt x="951130" y="2535908"/>
                        <a:pt x="959058" y="2520712"/>
                        <a:pt x="959058" y="2497587"/>
                      </a:cubicBezTo>
                      <a:cubicBezTo>
                        <a:pt x="958397" y="1797252"/>
                        <a:pt x="958397" y="1096917"/>
                        <a:pt x="958397" y="395921"/>
                      </a:cubicBezTo>
                      <a:cubicBezTo>
                        <a:pt x="958397" y="374118"/>
                        <a:pt x="960379" y="358922"/>
                        <a:pt x="987468" y="364207"/>
                      </a:cubicBezTo>
                      <a:cubicBezTo>
                        <a:pt x="1005968" y="367511"/>
                        <a:pt x="1009271" y="357600"/>
                        <a:pt x="1009271" y="341083"/>
                      </a:cubicBezTo>
                      <a:cubicBezTo>
                        <a:pt x="1008610" y="290871"/>
                        <a:pt x="1009271" y="241319"/>
                        <a:pt x="1009271" y="191106"/>
                      </a:cubicBezTo>
                      <a:cubicBezTo>
                        <a:pt x="1016538" y="182517"/>
                        <a:pt x="1020503" y="173267"/>
                        <a:pt x="1021163" y="162035"/>
                      </a:cubicBezTo>
                      <a:cubicBezTo>
                        <a:pt x="1022485" y="119090"/>
                        <a:pt x="1023145" y="76145"/>
                        <a:pt x="1021163" y="33861"/>
                      </a:cubicBezTo>
                      <a:cubicBezTo>
                        <a:pt x="1019181" y="8094"/>
                        <a:pt x="1012574" y="2147"/>
                        <a:pt x="985486" y="148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EEB9A749-B800-4D63-8604-954C3B47A978}"/>
                    </a:ext>
                  </a:extLst>
                </p:cNvPr>
                <p:cNvSpPr/>
                <p:nvPr/>
              </p:nvSpPr>
              <p:spPr>
                <a:xfrm flipH="1">
                  <a:off x="3977908" y="5139374"/>
                  <a:ext cx="525900" cy="1335363"/>
                </a:xfrm>
                <a:custGeom>
                  <a:avLst/>
                  <a:gdLst>
                    <a:gd name="connsiteX0" fmla="*/ 846399 w 965361"/>
                    <a:gd name="connsiteY0" fmla="*/ 2292642 h 2451243"/>
                    <a:gd name="connsiteX1" fmla="*/ 845739 w 965361"/>
                    <a:gd name="connsiteY1" fmla="*/ 395791 h 2451243"/>
                    <a:gd name="connsiteX2" fmla="*/ 845739 w 965361"/>
                    <a:gd name="connsiteY2" fmla="*/ 368702 h 2451243"/>
                    <a:gd name="connsiteX3" fmla="*/ 862917 w 965361"/>
                    <a:gd name="connsiteY3" fmla="*/ 351524 h 2451243"/>
                    <a:gd name="connsiteX4" fmla="*/ 937575 w 965361"/>
                    <a:gd name="connsiteY4" fmla="*/ 352185 h 2451243"/>
                    <a:gd name="connsiteX5" fmla="*/ 963342 w 965361"/>
                    <a:gd name="connsiteY5" fmla="*/ 327078 h 2451243"/>
                    <a:gd name="connsiteX6" fmla="*/ 965324 w 965361"/>
                    <a:gd name="connsiteY6" fmla="*/ 177101 h 2451243"/>
                    <a:gd name="connsiteX7" fmla="*/ 965324 w 965361"/>
                    <a:gd name="connsiteY7" fmla="*/ 35052 h 2451243"/>
                    <a:gd name="connsiteX8" fmla="*/ 931629 w 965361"/>
                    <a:gd name="connsiteY8" fmla="*/ 35 h 2451243"/>
                    <a:gd name="connsiteX9" fmla="*/ 784294 w 965361"/>
                    <a:gd name="connsiteY9" fmla="*/ 35 h 2451243"/>
                    <a:gd name="connsiteX10" fmla="*/ 751260 w 965361"/>
                    <a:gd name="connsiteY10" fmla="*/ 32409 h 2451243"/>
                    <a:gd name="connsiteX11" fmla="*/ 751260 w 965361"/>
                    <a:gd name="connsiteY11" fmla="*/ 177101 h 2451243"/>
                    <a:gd name="connsiteX12" fmla="*/ 753242 w 965361"/>
                    <a:gd name="connsiteY12" fmla="*/ 327078 h 2451243"/>
                    <a:gd name="connsiteX13" fmla="*/ 757866 w 965361"/>
                    <a:gd name="connsiteY13" fmla="*/ 348882 h 2451243"/>
                    <a:gd name="connsiteX14" fmla="*/ 773063 w 965361"/>
                    <a:gd name="connsiteY14" fmla="*/ 382577 h 2451243"/>
                    <a:gd name="connsiteX15" fmla="*/ 773063 w 965361"/>
                    <a:gd name="connsiteY15" fmla="*/ 2268197 h 2451243"/>
                    <a:gd name="connsiteX16" fmla="*/ 720207 w 965361"/>
                    <a:gd name="connsiteY16" fmla="*/ 2321713 h 2451243"/>
                    <a:gd name="connsiteX17" fmla="*/ 208830 w 965361"/>
                    <a:gd name="connsiteY17" fmla="*/ 2322373 h 2451243"/>
                    <a:gd name="connsiteX18" fmla="*/ 175795 w 965361"/>
                    <a:gd name="connsiteY18" fmla="*/ 2303213 h 2451243"/>
                    <a:gd name="connsiteX19" fmla="*/ 65460 w 965361"/>
                    <a:gd name="connsiteY19" fmla="*/ 2259607 h 2451243"/>
                    <a:gd name="connsiteX20" fmla="*/ 51 w 965361"/>
                    <a:gd name="connsiteY20" fmla="*/ 2358712 h 2451243"/>
                    <a:gd name="connsiteX21" fmla="*/ 70084 w 965361"/>
                    <a:gd name="connsiteY21" fmla="*/ 2448566 h 2451243"/>
                    <a:gd name="connsiteX22" fmla="*/ 177117 w 965361"/>
                    <a:gd name="connsiteY22" fmla="*/ 2399014 h 2451243"/>
                    <a:gd name="connsiteX23" fmla="*/ 212794 w 965361"/>
                    <a:gd name="connsiteY23" fmla="*/ 2376550 h 2451243"/>
                    <a:gd name="connsiteX24" fmla="*/ 703029 w 965361"/>
                    <a:gd name="connsiteY24" fmla="*/ 2377872 h 2451243"/>
                    <a:gd name="connsiteX25" fmla="*/ 821293 w 965361"/>
                    <a:gd name="connsiteY25" fmla="*/ 2340873 h 2451243"/>
                    <a:gd name="connsiteX26" fmla="*/ 846399 w 965361"/>
                    <a:gd name="connsiteY26" fmla="*/ 2292642 h 2451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65361" h="2451243">
                      <a:moveTo>
                        <a:pt x="846399" y="2292642"/>
                      </a:moveTo>
                      <a:cubicBezTo>
                        <a:pt x="845739" y="1660359"/>
                        <a:pt x="845739" y="1028075"/>
                        <a:pt x="845739" y="395791"/>
                      </a:cubicBezTo>
                      <a:cubicBezTo>
                        <a:pt x="845739" y="386541"/>
                        <a:pt x="846399" y="377952"/>
                        <a:pt x="845739" y="368702"/>
                      </a:cubicBezTo>
                      <a:cubicBezTo>
                        <a:pt x="845078" y="356149"/>
                        <a:pt x="850364" y="351524"/>
                        <a:pt x="862917" y="351524"/>
                      </a:cubicBezTo>
                      <a:cubicBezTo>
                        <a:pt x="888023" y="352185"/>
                        <a:pt x="913129" y="350203"/>
                        <a:pt x="937575" y="352185"/>
                      </a:cubicBezTo>
                      <a:cubicBezTo>
                        <a:pt x="957396" y="353506"/>
                        <a:pt x="964003" y="347560"/>
                        <a:pt x="963342" y="327078"/>
                      </a:cubicBezTo>
                      <a:cubicBezTo>
                        <a:pt x="963342" y="276866"/>
                        <a:pt x="960039" y="227314"/>
                        <a:pt x="965324" y="177101"/>
                      </a:cubicBezTo>
                      <a:cubicBezTo>
                        <a:pt x="965324" y="129531"/>
                        <a:pt x="964003" y="82622"/>
                        <a:pt x="965324" y="35052"/>
                      </a:cubicBezTo>
                      <a:cubicBezTo>
                        <a:pt x="965985" y="9945"/>
                        <a:pt x="958057" y="-625"/>
                        <a:pt x="931629" y="35"/>
                      </a:cubicBezTo>
                      <a:cubicBezTo>
                        <a:pt x="882738" y="1357"/>
                        <a:pt x="833185" y="1357"/>
                        <a:pt x="784294" y="35"/>
                      </a:cubicBezTo>
                      <a:cubicBezTo>
                        <a:pt x="760509" y="-625"/>
                        <a:pt x="750599" y="7963"/>
                        <a:pt x="751260" y="32409"/>
                      </a:cubicBezTo>
                      <a:cubicBezTo>
                        <a:pt x="752581" y="80640"/>
                        <a:pt x="751260" y="128870"/>
                        <a:pt x="751260" y="177101"/>
                      </a:cubicBezTo>
                      <a:cubicBezTo>
                        <a:pt x="751920" y="227314"/>
                        <a:pt x="751920" y="276866"/>
                        <a:pt x="753242" y="327078"/>
                      </a:cubicBezTo>
                      <a:cubicBezTo>
                        <a:pt x="753242" y="335007"/>
                        <a:pt x="749278" y="346899"/>
                        <a:pt x="757866" y="348882"/>
                      </a:cubicBezTo>
                      <a:cubicBezTo>
                        <a:pt x="779669" y="354167"/>
                        <a:pt x="773063" y="370024"/>
                        <a:pt x="773063" y="382577"/>
                      </a:cubicBezTo>
                      <a:cubicBezTo>
                        <a:pt x="773063" y="1010896"/>
                        <a:pt x="773063" y="1639877"/>
                        <a:pt x="773063" y="2268197"/>
                      </a:cubicBezTo>
                      <a:cubicBezTo>
                        <a:pt x="773063" y="2305195"/>
                        <a:pt x="757206" y="2321713"/>
                        <a:pt x="720207" y="2321713"/>
                      </a:cubicBezTo>
                      <a:cubicBezTo>
                        <a:pt x="549748" y="2321713"/>
                        <a:pt x="379289" y="2321713"/>
                        <a:pt x="208830" y="2322373"/>
                      </a:cubicBezTo>
                      <a:cubicBezTo>
                        <a:pt x="192313" y="2322373"/>
                        <a:pt x="183724" y="2318409"/>
                        <a:pt x="175795" y="2303213"/>
                      </a:cubicBezTo>
                      <a:cubicBezTo>
                        <a:pt x="155314" y="2263572"/>
                        <a:pt x="109726" y="2246394"/>
                        <a:pt x="65460" y="2259607"/>
                      </a:cubicBezTo>
                      <a:cubicBezTo>
                        <a:pt x="23175" y="2272161"/>
                        <a:pt x="-1271" y="2309159"/>
                        <a:pt x="51" y="2358712"/>
                      </a:cubicBezTo>
                      <a:cubicBezTo>
                        <a:pt x="1372" y="2404300"/>
                        <a:pt x="29782" y="2439977"/>
                        <a:pt x="70084" y="2448566"/>
                      </a:cubicBezTo>
                      <a:cubicBezTo>
                        <a:pt x="117654" y="2458476"/>
                        <a:pt x="159939" y="2440638"/>
                        <a:pt x="177117" y="2399014"/>
                      </a:cubicBezTo>
                      <a:cubicBezTo>
                        <a:pt x="185045" y="2379854"/>
                        <a:pt x="195616" y="2376550"/>
                        <a:pt x="212794" y="2376550"/>
                      </a:cubicBezTo>
                      <a:cubicBezTo>
                        <a:pt x="375986" y="2377211"/>
                        <a:pt x="539838" y="2375229"/>
                        <a:pt x="703029" y="2377872"/>
                      </a:cubicBezTo>
                      <a:cubicBezTo>
                        <a:pt x="747956" y="2378532"/>
                        <a:pt x="785616" y="2370604"/>
                        <a:pt x="821293" y="2340873"/>
                      </a:cubicBezTo>
                      <a:cubicBezTo>
                        <a:pt x="838471" y="2326998"/>
                        <a:pt x="846399" y="2314445"/>
                        <a:pt x="846399" y="2292642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5F4B1B7F-E5E5-0369-5612-3E2386170BA0}"/>
                    </a:ext>
                  </a:extLst>
                </p:cNvPr>
                <p:cNvSpPr/>
                <p:nvPr/>
              </p:nvSpPr>
              <p:spPr>
                <a:xfrm flipH="1">
                  <a:off x="3564028" y="5139374"/>
                  <a:ext cx="133654" cy="1187379"/>
                </a:xfrm>
                <a:custGeom>
                  <a:avLst/>
                  <a:gdLst>
                    <a:gd name="connsiteX0" fmla="*/ 65588 w 245340"/>
                    <a:gd name="connsiteY0" fmla="*/ 33 h 2179597"/>
                    <a:gd name="connsiteX1" fmla="*/ 34535 w 245340"/>
                    <a:gd name="connsiteY1" fmla="*/ 31746 h 2179597"/>
                    <a:gd name="connsiteX2" fmla="*/ 33874 w 245340"/>
                    <a:gd name="connsiteY2" fmla="*/ 179081 h 2179597"/>
                    <a:gd name="connsiteX3" fmla="*/ 33874 w 245340"/>
                    <a:gd name="connsiteY3" fmla="*/ 331701 h 2179597"/>
                    <a:gd name="connsiteX4" fmla="*/ 53034 w 245340"/>
                    <a:gd name="connsiteY4" fmla="*/ 351522 h 2179597"/>
                    <a:gd name="connsiteX5" fmla="*/ 86730 w 245340"/>
                    <a:gd name="connsiteY5" fmla="*/ 387860 h 2179597"/>
                    <a:gd name="connsiteX6" fmla="*/ 86730 w 245340"/>
                    <a:gd name="connsiteY6" fmla="*/ 1949740 h 2179597"/>
                    <a:gd name="connsiteX7" fmla="*/ 58981 w 245340"/>
                    <a:gd name="connsiteY7" fmla="*/ 1990703 h 2179597"/>
                    <a:gd name="connsiteX8" fmla="*/ 13393 w 245340"/>
                    <a:gd name="connsiteY8" fmla="*/ 2029023 h 2179597"/>
                    <a:gd name="connsiteX9" fmla="*/ 35856 w 245340"/>
                    <a:gd name="connsiteY9" fmla="*/ 2160501 h 2179597"/>
                    <a:gd name="connsiteX10" fmla="*/ 155442 w 245340"/>
                    <a:gd name="connsiteY10" fmla="*/ 2158519 h 2179597"/>
                    <a:gd name="connsiteX11" fmla="*/ 173281 w 245340"/>
                    <a:gd name="connsiteY11" fmla="*/ 2027041 h 2179597"/>
                    <a:gd name="connsiteX12" fmla="*/ 158745 w 245340"/>
                    <a:gd name="connsiteY12" fmla="*/ 1974846 h 2179597"/>
                    <a:gd name="connsiteX13" fmla="*/ 159406 w 245340"/>
                    <a:gd name="connsiteY13" fmla="*/ 418912 h 2179597"/>
                    <a:gd name="connsiteX14" fmla="*/ 164031 w 245340"/>
                    <a:gd name="connsiteY14" fmla="*/ 356807 h 2179597"/>
                    <a:gd name="connsiteX15" fmla="*/ 223493 w 245340"/>
                    <a:gd name="connsiteY15" fmla="*/ 352843 h 2179597"/>
                    <a:gd name="connsiteX16" fmla="*/ 244636 w 245340"/>
                    <a:gd name="connsiteY16" fmla="*/ 331701 h 2179597"/>
                    <a:gd name="connsiteX17" fmla="*/ 245296 w 245340"/>
                    <a:gd name="connsiteY17" fmla="*/ 179081 h 2179597"/>
                    <a:gd name="connsiteX18" fmla="*/ 245296 w 245340"/>
                    <a:gd name="connsiteY18" fmla="*/ 34389 h 2179597"/>
                    <a:gd name="connsiteX19" fmla="*/ 213583 w 245340"/>
                    <a:gd name="connsiteY19" fmla="*/ 693 h 2179597"/>
                    <a:gd name="connsiteX20" fmla="*/ 65588 w 245340"/>
                    <a:gd name="connsiteY20" fmla="*/ 33 h 217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45340" h="2179597">
                      <a:moveTo>
                        <a:pt x="65588" y="33"/>
                      </a:moveTo>
                      <a:cubicBezTo>
                        <a:pt x="42463" y="-628"/>
                        <a:pt x="33874" y="8622"/>
                        <a:pt x="34535" y="31746"/>
                      </a:cubicBezTo>
                      <a:cubicBezTo>
                        <a:pt x="35196" y="80638"/>
                        <a:pt x="33874" y="130190"/>
                        <a:pt x="33874" y="179081"/>
                      </a:cubicBezTo>
                      <a:cubicBezTo>
                        <a:pt x="33874" y="229954"/>
                        <a:pt x="34535" y="280828"/>
                        <a:pt x="33874" y="331701"/>
                      </a:cubicBezTo>
                      <a:cubicBezTo>
                        <a:pt x="33874" y="346236"/>
                        <a:pt x="37838" y="354825"/>
                        <a:pt x="53034" y="351522"/>
                      </a:cubicBezTo>
                      <a:cubicBezTo>
                        <a:pt x="84087" y="345576"/>
                        <a:pt x="86730" y="362093"/>
                        <a:pt x="86730" y="387860"/>
                      </a:cubicBezTo>
                      <a:cubicBezTo>
                        <a:pt x="86069" y="908487"/>
                        <a:pt x="86069" y="1429113"/>
                        <a:pt x="86730" y="1949740"/>
                      </a:cubicBezTo>
                      <a:cubicBezTo>
                        <a:pt x="86730" y="1971543"/>
                        <a:pt x="86069" y="1986078"/>
                        <a:pt x="58981" y="1990703"/>
                      </a:cubicBezTo>
                      <a:cubicBezTo>
                        <a:pt x="38499" y="1994006"/>
                        <a:pt x="23303" y="2010524"/>
                        <a:pt x="13393" y="2029023"/>
                      </a:cubicBezTo>
                      <a:cubicBezTo>
                        <a:pt x="-11053" y="2072629"/>
                        <a:pt x="-1142" y="2131431"/>
                        <a:pt x="35856" y="2160501"/>
                      </a:cubicBezTo>
                      <a:cubicBezTo>
                        <a:pt x="68891" y="2186929"/>
                        <a:pt x="123068" y="2185608"/>
                        <a:pt x="155442" y="2158519"/>
                      </a:cubicBezTo>
                      <a:cubicBezTo>
                        <a:pt x="191780" y="2127467"/>
                        <a:pt x="201030" y="2068665"/>
                        <a:pt x="173281" y="2027041"/>
                      </a:cubicBezTo>
                      <a:cubicBezTo>
                        <a:pt x="162049" y="2009863"/>
                        <a:pt x="158745" y="1994006"/>
                        <a:pt x="158745" y="1974846"/>
                      </a:cubicBezTo>
                      <a:cubicBezTo>
                        <a:pt x="158745" y="1456202"/>
                        <a:pt x="158745" y="937557"/>
                        <a:pt x="159406" y="418912"/>
                      </a:cubicBezTo>
                      <a:cubicBezTo>
                        <a:pt x="159406" y="397771"/>
                        <a:pt x="150156" y="371343"/>
                        <a:pt x="164031" y="356807"/>
                      </a:cubicBezTo>
                      <a:cubicBezTo>
                        <a:pt x="177245" y="343594"/>
                        <a:pt x="203012" y="352843"/>
                        <a:pt x="223493" y="352843"/>
                      </a:cubicBezTo>
                      <a:cubicBezTo>
                        <a:pt x="239350" y="352843"/>
                        <a:pt x="245296" y="348219"/>
                        <a:pt x="244636" y="331701"/>
                      </a:cubicBezTo>
                      <a:cubicBezTo>
                        <a:pt x="243975" y="280828"/>
                        <a:pt x="244636" y="229954"/>
                        <a:pt x="245296" y="179081"/>
                      </a:cubicBezTo>
                      <a:cubicBezTo>
                        <a:pt x="245296" y="130850"/>
                        <a:pt x="243975" y="82620"/>
                        <a:pt x="245296" y="34389"/>
                      </a:cubicBezTo>
                      <a:cubicBezTo>
                        <a:pt x="245957" y="10604"/>
                        <a:pt x="239350" y="33"/>
                        <a:pt x="213583" y="693"/>
                      </a:cubicBezTo>
                      <a:cubicBezTo>
                        <a:pt x="163370" y="1354"/>
                        <a:pt x="114479" y="1354"/>
                        <a:pt x="65588" y="3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3694F2FB-4401-5619-47DC-DD84FED39785}"/>
                    </a:ext>
                  </a:extLst>
                </p:cNvPr>
                <p:cNvSpPr/>
                <p:nvPr/>
              </p:nvSpPr>
              <p:spPr>
                <a:xfrm flipH="1">
                  <a:off x="4375310" y="5139374"/>
                  <a:ext cx="586007" cy="738652"/>
                </a:xfrm>
                <a:custGeom>
                  <a:avLst/>
                  <a:gdLst>
                    <a:gd name="connsiteX0" fmla="*/ 855025 w 1075696"/>
                    <a:gd name="connsiteY0" fmla="*/ 1271871 h 1355897"/>
                    <a:gd name="connsiteX1" fmla="*/ 958093 w 1075696"/>
                    <a:gd name="connsiteY1" fmla="*/ 1234211 h 1355897"/>
                    <a:gd name="connsiteX2" fmla="*/ 979235 w 1075696"/>
                    <a:gd name="connsiteY2" fmla="*/ 1186641 h 1355897"/>
                    <a:gd name="connsiteX3" fmla="*/ 978574 w 1075696"/>
                    <a:gd name="connsiteY3" fmla="*/ 541143 h 1355897"/>
                    <a:gd name="connsiteX4" fmla="*/ 977914 w 1075696"/>
                    <a:gd name="connsiteY4" fmla="*/ 377952 h 1355897"/>
                    <a:gd name="connsiteX5" fmla="*/ 1005663 w 1075696"/>
                    <a:gd name="connsiteY5" fmla="*/ 351524 h 1355897"/>
                    <a:gd name="connsiteX6" fmla="*/ 1051251 w 1075696"/>
                    <a:gd name="connsiteY6" fmla="*/ 352185 h 1355897"/>
                    <a:gd name="connsiteX7" fmla="*/ 1075697 w 1075696"/>
                    <a:gd name="connsiteY7" fmla="*/ 328400 h 1355897"/>
                    <a:gd name="connsiteX8" fmla="*/ 1075697 w 1075696"/>
                    <a:gd name="connsiteY8" fmla="*/ 178422 h 1355897"/>
                    <a:gd name="connsiteX9" fmla="*/ 1075036 w 1075696"/>
                    <a:gd name="connsiteY9" fmla="*/ 28445 h 1355897"/>
                    <a:gd name="connsiteX10" fmla="*/ 1046626 w 1075696"/>
                    <a:gd name="connsiteY10" fmla="*/ 35 h 1355897"/>
                    <a:gd name="connsiteX11" fmla="*/ 896648 w 1075696"/>
                    <a:gd name="connsiteY11" fmla="*/ 35 h 1355897"/>
                    <a:gd name="connsiteX12" fmla="*/ 865596 w 1075696"/>
                    <a:gd name="connsiteY12" fmla="*/ 31088 h 1355897"/>
                    <a:gd name="connsiteX13" fmla="*/ 864935 w 1075696"/>
                    <a:gd name="connsiteY13" fmla="*/ 178422 h 1355897"/>
                    <a:gd name="connsiteX14" fmla="*/ 864935 w 1075696"/>
                    <a:gd name="connsiteY14" fmla="*/ 331043 h 1355897"/>
                    <a:gd name="connsiteX15" fmla="*/ 884095 w 1075696"/>
                    <a:gd name="connsiteY15" fmla="*/ 351524 h 1355897"/>
                    <a:gd name="connsiteX16" fmla="*/ 907880 w 1075696"/>
                    <a:gd name="connsiteY16" fmla="*/ 375970 h 1355897"/>
                    <a:gd name="connsiteX17" fmla="*/ 907220 w 1075696"/>
                    <a:gd name="connsiteY17" fmla="*/ 1171445 h 1355897"/>
                    <a:gd name="connsiteX18" fmla="*/ 861632 w 1075696"/>
                    <a:gd name="connsiteY18" fmla="*/ 1217033 h 1355897"/>
                    <a:gd name="connsiteX19" fmla="*/ 208206 w 1075696"/>
                    <a:gd name="connsiteY19" fmla="*/ 1217694 h 1355897"/>
                    <a:gd name="connsiteX20" fmla="*/ 171868 w 1075696"/>
                    <a:gd name="connsiteY20" fmla="*/ 1198533 h 1355897"/>
                    <a:gd name="connsiteX21" fmla="*/ 57568 w 1075696"/>
                    <a:gd name="connsiteY21" fmla="*/ 1166820 h 1355897"/>
                    <a:gd name="connsiteX22" fmla="*/ 748 w 1075696"/>
                    <a:gd name="connsiteY22" fmla="*/ 1269228 h 1355897"/>
                    <a:gd name="connsiteX23" fmla="*/ 82674 w 1075696"/>
                    <a:gd name="connsiteY23" fmla="*/ 1355118 h 1355897"/>
                    <a:gd name="connsiteX24" fmla="*/ 182439 w 1075696"/>
                    <a:gd name="connsiteY24" fmla="*/ 1296316 h 1355897"/>
                    <a:gd name="connsiteX25" fmla="*/ 220759 w 1075696"/>
                    <a:gd name="connsiteY25" fmla="*/ 1271210 h 1355897"/>
                    <a:gd name="connsiteX26" fmla="*/ 855025 w 1075696"/>
                    <a:gd name="connsiteY26" fmla="*/ 1271871 h 1355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75696" h="1355897">
                      <a:moveTo>
                        <a:pt x="855025" y="1271871"/>
                      </a:moveTo>
                      <a:cubicBezTo>
                        <a:pt x="896648" y="1272531"/>
                        <a:pt x="928362" y="1262621"/>
                        <a:pt x="958093" y="1234211"/>
                      </a:cubicBezTo>
                      <a:cubicBezTo>
                        <a:pt x="973289" y="1219676"/>
                        <a:pt x="979235" y="1206462"/>
                        <a:pt x="979235" y="1186641"/>
                      </a:cubicBezTo>
                      <a:cubicBezTo>
                        <a:pt x="978574" y="971255"/>
                        <a:pt x="978574" y="756529"/>
                        <a:pt x="978574" y="541143"/>
                      </a:cubicBezTo>
                      <a:cubicBezTo>
                        <a:pt x="978574" y="486966"/>
                        <a:pt x="979896" y="432129"/>
                        <a:pt x="977914" y="377952"/>
                      </a:cubicBezTo>
                      <a:cubicBezTo>
                        <a:pt x="977253" y="355488"/>
                        <a:pt x="985181" y="350203"/>
                        <a:pt x="1005663" y="351524"/>
                      </a:cubicBezTo>
                      <a:cubicBezTo>
                        <a:pt x="1020859" y="352845"/>
                        <a:pt x="1036055" y="350863"/>
                        <a:pt x="1051251" y="352185"/>
                      </a:cubicBezTo>
                      <a:cubicBezTo>
                        <a:pt x="1069750" y="353506"/>
                        <a:pt x="1075697" y="347560"/>
                        <a:pt x="1075697" y="328400"/>
                      </a:cubicBezTo>
                      <a:cubicBezTo>
                        <a:pt x="1074375" y="278187"/>
                        <a:pt x="1075697" y="228635"/>
                        <a:pt x="1075697" y="178422"/>
                      </a:cubicBezTo>
                      <a:cubicBezTo>
                        <a:pt x="1075697" y="128210"/>
                        <a:pt x="1074375" y="78657"/>
                        <a:pt x="1075036" y="28445"/>
                      </a:cubicBezTo>
                      <a:cubicBezTo>
                        <a:pt x="1075036" y="7303"/>
                        <a:pt x="1067108" y="35"/>
                        <a:pt x="1046626" y="35"/>
                      </a:cubicBezTo>
                      <a:cubicBezTo>
                        <a:pt x="996413" y="696"/>
                        <a:pt x="946861" y="1357"/>
                        <a:pt x="896648" y="35"/>
                      </a:cubicBezTo>
                      <a:cubicBezTo>
                        <a:pt x="873524" y="-626"/>
                        <a:pt x="864935" y="7964"/>
                        <a:pt x="865596" y="31088"/>
                      </a:cubicBezTo>
                      <a:cubicBezTo>
                        <a:pt x="866257" y="79979"/>
                        <a:pt x="865596" y="129531"/>
                        <a:pt x="864935" y="178422"/>
                      </a:cubicBezTo>
                      <a:cubicBezTo>
                        <a:pt x="864935" y="229296"/>
                        <a:pt x="865596" y="280169"/>
                        <a:pt x="864935" y="331043"/>
                      </a:cubicBezTo>
                      <a:cubicBezTo>
                        <a:pt x="864935" y="344917"/>
                        <a:pt x="867578" y="354167"/>
                        <a:pt x="884095" y="351524"/>
                      </a:cubicBezTo>
                      <a:cubicBezTo>
                        <a:pt x="903255" y="348881"/>
                        <a:pt x="907880" y="358131"/>
                        <a:pt x="907880" y="375970"/>
                      </a:cubicBezTo>
                      <a:cubicBezTo>
                        <a:pt x="907220" y="640908"/>
                        <a:pt x="907880" y="906507"/>
                        <a:pt x="907220" y="1171445"/>
                      </a:cubicBezTo>
                      <a:cubicBezTo>
                        <a:pt x="907220" y="1201837"/>
                        <a:pt x="892024" y="1217033"/>
                        <a:pt x="861632" y="1217033"/>
                      </a:cubicBezTo>
                      <a:cubicBezTo>
                        <a:pt x="643603" y="1217033"/>
                        <a:pt x="426235" y="1217033"/>
                        <a:pt x="208206" y="1217694"/>
                      </a:cubicBezTo>
                      <a:cubicBezTo>
                        <a:pt x="191688" y="1217694"/>
                        <a:pt x="181117" y="1213730"/>
                        <a:pt x="171868" y="1198533"/>
                      </a:cubicBezTo>
                      <a:cubicBezTo>
                        <a:pt x="148743" y="1162195"/>
                        <a:pt x="99852" y="1150303"/>
                        <a:pt x="57568" y="1166820"/>
                      </a:cubicBezTo>
                      <a:cubicBezTo>
                        <a:pt x="18587" y="1182016"/>
                        <a:pt x="-4538" y="1224300"/>
                        <a:pt x="748" y="1269228"/>
                      </a:cubicBezTo>
                      <a:cubicBezTo>
                        <a:pt x="6694" y="1316798"/>
                        <a:pt x="37747" y="1349832"/>
                        <a:pt x="82674" y="1355118"/>
                      </a:cubicBezTo>
                      <a:cubicBezTo>
                        <a:pt x="128262" y="1360403"/>
                        <a:pt x="169885" y="1338600"/>
                        <a:pt x="182439" y="1296316"/>
                      </a:cubicBezTo>
                      <a:cubicBezTo>
                        <a:pt x="189706" y="1273853"/>
                        <a:pt x="201599" y="1271210"/>
                        <a:pt x="220759" y="1271210"/>
                      </a:cubicBezTo>
                      <a:cubicBezTo>
                        <a:pt x="431520" y="1271210"/>
                        <a:pt x="643603" y="1269889"/>
                        <a:pt x="855025" y="1271871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294F07F8-229D-731E-B829-37408B8B9B38}"/>
                    </a:ext>
                  </a:extLst>
                </p:cNvPr>
                <p:cNvSpPr/>
                <p:nvPr/>
              </p:nvSpPr>
              <p:spPr>
                <a:xfrm flipH="1">
                  <a:off x="1924341" y="5139374"/>
                  <a:ext cx="576100" cy="1118127"/>
                </a:xfrm>
                <a:custGeom>
                  <a:avLst/>
                  <a:gdLst>
                    <a:gd name="connsiteX0" fmla="*/ 97540 w 576100"/>
                    <a:gd name="connsiteY0" fmla="*/ 19 h 1118127"/>
                    <a:gd name="connsiteX1" fmla="*/ 17276 w 576100"/>
                    <a:gd name="connsiteY1" fmla="*/ 19 h 1118127"/>
                    <a:gd name="connsiteX2" fmla="*/ 360 w 576100"/>
                    <a:gd name="connsiteY2" fmla="*/ 16936 h 1118127"/>
                    <a:gd name="connsiteX3" fmla="*/ 0 w 576100"/>
                    <a:gd name="connsiteY3" fmla="*/ 97199 h 1118127"/>
                    <a:gd name="connsiteX4" fmla="*/ 0 w 576100"/>
                    <a:gd name="connsiteY4" fmla="*/ 179982 h 1118127"/>
                    <a:gd name="connsiteX5" fmla="*/ 11517 w 576100"/>
                    <a:gd name="connsiteY5" fmla="*/ 191500 h 1118127"/>
                    <a:gd name="connsiteX6" fmla="*/ 49922 w 576100"/>
                    <a:gd name="connsiteY6" fmla="*/ 191650 h 1118127"/>
                    <a:gd name="connsiteX7" fmla="*/ 46244 w 576100"/>
                    <a:gd name="connsiteY7" fmla="*/ 192570 h 1118127"/>
                    <a:gd name="connsiteX8" fmla="*/ 43182 w 576100"/>
                    <a:gd name="connsiteY8" fmla="*/ 207687 h 1118127"/>
                    <a:gd name="connsiteX9" fmla="*/ 43496 w 576100"/>
                    <a:gd name="connsiteY9" fmla="*/ 1059632 h 1118127"/>
                    <a:gd name="connsiteX10" fmla="*/ 60140 w 576100"/>
                    <a:gd name="connsiteY10" fmla="*/ 1077988 h 1118127"/>
                    <a:gd name="connsiteX11" fmla="*/ 471203 w 576100"/>
                    <a:gd name="connsiteY11" fmla="*/ 1077988 h 1118127"/>
                    <a:gd name="connsiteX12" fmla="*/ 488789 w 576100"/>
                    <a:gd name="connsiteY12" fmla="*/ 1080147 h 1118127"/>
                    <a:gd name="connsiteX13" fmla="*/ 522076 w 576100"/>
                    <a:gd name="connsiteY13" fmla="*/ 1117220 h 1118127"/>
                    <a:gd name="connsiteX14" fmla="*/ 573890 w 576100"/>
                    <a:gd name="connsiteY14" fmla="*/ 1082307 h 1118127"/>
                    <a:gd name="connsiteX15" fmla="*/ 550967 w 576100"/>
                    <a:gd name="connsiteY15" fmla="*/ 1016440 h 1118127"/>
                    <a:gd name="connsiteX16" fmla="*/ 491615 w 576100"/>
                    <a:gd name="connsiteY16" fmla="*/ 1038036 h 1118127"/>
                    <a:gd name="connsiteX17" fmla="*/ 94369 w 576100"/>
                    <a:gd name="connsiteY17" fmla="*/ 1038396 h 1118127"/>
                    <a:gd name="connsiteX18" fmla="*/ 78039 w 576100"/>
                    <a:gd name="connsiteY18" fmla="*/ 1019680 h 1118127"/>
                    <a:gd name="connsiteX19" fmla="*/ 78039 w 576100"/>
                    <a:gd name="connsiteY19" fmla="*/ 211286 h 1118127"/>
                    <a:gd name="connsiteX20" fmla="*/ 76642 w 576100"/>
                    <a:gd name="connsiteY20" fmla="*/ 191755 h 1118127"/>
                    <a:gd name="connsiteX21" fmla="*/ 103299 w 576100"/>
                    <a:gd name="connsiteY21" fmla="*/ 191860 h 1118127"/>
                    <a:gd name="connsiteX22" fmla="*/ 114817 w 576100"/>
                    <a:gd name="connsiteY22" fmla="*/ 179982 h 1118127"/>
                    <a:gd name="connsiteX23" fmla="*/ 115177 w 576100"/>
                    <a:gd name="connsiteY23" fmla="*/ 97199 h 1118127"/>
                    <a:gd name="connsiteX24" fmla="*/ 114817 w 576100"/>
                    <a:gd name="connsiteY24" fmla="*/ 16936 h 1118127"/>
                    <a:gd name="connsiteX25" fmla="*/ 97540 w 576100"/>
                    <a:gd name="connsiteY25" fmla="*/ 19 h 1118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76100" h="1118127">
                      <a:moveTo>
                        <a:pt x="97540" y="19"/>
                      </a:moveTo>
                      <a:cubicBezTo>
                        <a:pt x="70905" y="739"/>
                        <a:pt x="43911" y="739"/>
                        <a:pt x="17276" y="19"/>
                      </a:cubicBezTo>
                      <a:cubicBezTo>
                        <a:pt x="4679" y="-341"/>
                        <a:pt x="0" y="4338"/>
                        <a:pt x="360" y="16936"/>
                      </a:cubicBezTo>
                      <a:cubicBezTo>
                        <a:pt x="720" y="43570"/>
                        <a:pt x="360" y="70564"/>
                        <a:pt x="0" y="97199"/>
                      </a:cubicBezTo>
                      <a:cubicBezTo>
                        <a:pt x="0" y="124913"/>
                        <a:pt x="360" y="152627"/>
                        <a:pt x="0" y="179982"/>
                      </a:cubicBezTo>
                      <a:cubicBezTo>
                        <a:pt x="0" y="188980"/>
                        <a:pt x="2879" y="191500"/>
                        <a:pt x="11517" y="191500"/>
                      </a:cubicBezTo>
                      <a:lnTo>
                        <a:pt x="49922" y="191650"/>
                      </a:lnTo>
                      <a:lnTo>
                        <a:pt x="46244" y="192570"/>
                      </a:lnTo>
                      <a:cubicBezTo>
                        <a:pt x="43889" y="195449"/>
                        <a:pt x="43182" y="200308"/>
                        <a:pt x="43182" y="207687"/>
                      </a:cubicBezTo>
                      <a:cubicBezTo>
                        <a:pt x="43496" y="491668"/>
                        <a:pt x="43496" y="775651"/>
                        <a:pt x="43496" y="1059632"/>
                      </a:cubicBezTo>
                      <a:cubicBezTo>
                        <a:pt x="43496" y="1079428"/>
                        <a:pt x="40670" y="1077988"/>
                        <a:pt x="60140" y="1077988"/>
                      </a:cubicBezTo>
                      <a:cubicBezTo>
                        <a:pt x="197056" y="1077988"/>
                        <a:pt x="334287" y="1077988"/>
                        <a:pt x="471203" y="1077988"/>
                      </a:cubicBezTo>
                      <a:cubicBezTo>
                        <a:pt x="477170" y="1077988"/>
                        <a:pt x="483136" y="1076548"/>
                        <a:pt x="488789" y="1080147"/>
                      </a:cubicBezTo>
                      <a:cubicBezTo>
                        <a:pt x="492871" y="1100664"/>
                        <a:pt x="505119" y="1113981"/>
                        <a:pt x="522076" y="1117220"/>
                      </a:cubicBezTo>
                      <a:cubicBezTo>
                        <a:pt x="546884" y="1121899"/>
                        <a:pt x="566982" y="1108222"/>
                        <a:pt x="573890" y="1082307"/>
                      </a:cubicBezTo>
                      <a:cubicBezTo>
                        <a:pt x="580799" y="1055673"/>
                        <a:pt x="571064" y="1026879"/>
                        <a:pt x="550967" y="1016440"/>
                      </a:cubicBezTo>
                      <a:cubicBezTo>
                        <a:pt x="528671" y="1004923"/>
                        <a:pt x="505432" y="1013201"/>
                        <a:pt x="491615" y="1038036"/>
                      </a:cubicBezTo>
                      <a:cubicBezTo>
                        <a:pt x="359095" y="1038036"/>
                        <a:pt x="226889" y="1038396"/>
                        <a:pt x="94369" y="1038396"/>
                      </a:cubicBezTo>
                      <a:cubicBezTo>
                        <a:pt x="78039" y="1038396"/>
                        <a:pt x="78039" y="1038396"/>
                        <a:pt x="78039" y="1019680"/>
                      </a:cubicBezTo>
                      <a:cubicBezTo>
                        <a:pt x="78039" y="750095"/>
                        <a:pt x="78039" y="480871"/>
                        <a:pt x="78039" y="211286"/>
                      </a:cubicBezTo>
                      <a:lnTo>
                        <a:pt x="76642" y="191755"/>
                      </a:lnTo>
                      <a:lnTo>
                        <a:pt x="103299" y="191860"/>
                      </a:lnTo>
                      <a:cubicBezTo>
                        <a:pt x="112297" y="191860"/>
                        <a:pt x="114817" y="188620"/>
                        <a:pt x="114817" y="179982"/>
                      </a:cubicBezTo>
                      <a:cubicBezTo>
                        <a:pt x="114456" y="152268"/>
                        <a:pt x="114817" y="124553"/>
                        <a:pt x="115177" y="97199"/>
                      </a:cubicBezTo>
                      <a:cubicBezTo>
                        <a:pt x="115177" y="70564"/>
                        <a:pt x="114456" y="43570"/>
                        <a:pt x="114817" y="16936"/>
                      </a:cubicBezTo>
                      <a:cubicBezTo>
                        <a:pt x="115177" y="3978"/>
                        <a:pt x="110137" y="19"/>
                        <a:pt x="97540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146C6578-0FB8-7365-BDC2-343D2EFD5F01}"/>
                    </a:ext>
                  </a:extLst>
                </p:cNvPr>
                <p:cNvSpPr/>
                <p:nvPr/>
              </p:nvSpPr>
              <p:spPr>
                <a:xfrm flipH="1">
                  <a:off x="2778637" y="5139374"/>
                  <a:ext cx="120656" cy="1100593"/>
                </a:xfrm>
                <a:custGeom>
                  <a:avLst/>
                  <a:gdLst>
                    <a:gd name="connsiteX0" fmla="*/ 102279 w 120656"/>
                    <a:gd name="connsiteY0" fmla="*/ 19 h 1100593"/>
                    <a:gd name="connsiteX1" fmla="*/ 22016 w 120656"/>
                    <a:gd name="connsiteY1" fmla="*/ 19 h 1100593"/>
                    <a:gd name="connsiteX2" fmla="*/ 4020 w 120656"/>
                    <a:gd name="connsiteY2" fmla="*/ 17656 h 1100593"/>
                    <a:gd name="connsiteX3" fmla="*/ 4020 w 120656"/>
                    <a:gd name="connsiteY3" fmla="*/ 96480 h 1100593"/>
                    <a:gd name="connsiteX4" fmla="*/ 4379 w 120656"/>
                    <a:gd name="connsiteY4" fmla="*/ 177823 h 1100593"/>
                    <a:gd name="connsiteX5" fmla="*/ 18417 w 120656"/>
                    <a:gd name="connsiteY5" fmla="*/ 191500 h 1100593"/>
                    <a:gd name="connsiteX6" fmla="*/ 57596 w 120656"/>
                    <a:gd name="connsiteY6" fmla="*/ 191500 h 1100593"/>
                    <a:gd name="connsiteX7" fmla="*/ 52440 w 120656"/>
                    <a:gd name="connsiteY7" fmla="*/ 193064 h 1100593"/>
                    <a:gd name="connsiteX8" fmla="*/ 49741 w 120656"/>
                    <a:gd name="connsiteY8" fmla="*/ 206606 h 1100593"/>
                    <a:gd name="connsiteX9" fmla="*/ 50100 w 120656"/>
                    <a:gd name="connsiteY9" fmla="*/ 975408 h 1100593"/>
                    <a:gd name="connsiteX10" fmla="*/ 34624 w 120656"/>
                    <a:gd name="connsiteY10" fmla="*/ 997004 h 1100593"/>
                    <a:gd name="connsiteX11" fmla="*/ 11948 w 120656"/>
                    <a:gd name="connsiteY11" fmla="*/ 1011761 h 1100593"/>
                    <a:gd name="connsiteX12" fmla="*/ 16627 w 120656"/>
                    <a:gd name="connsiteY12" fmla="*/ 1087705 h 1100593"/>
                    <a:gd name="connsiteX13" fmla="*/ 88253 w 120656"/>
                    <a:gd name="connsiteY13" fmla="*/ 1085905 h 1100593"/>
                    <a:gd name="connsiteX14" fmla="*/ 88613 w 120656"/>
                    <a:gd name="connsiteY14" fmla="*/ 1009241 h 1100593"/>
                    <a:gd name="connsiteX15" fmla="*/ 79974 w 120656"/>
                    <a:gd name="connsiteY15" fmla="*/ 984766 h 1100593"/>
                    <a:gd name="connsiteX16" fmla="*/ 79974 w 120656"/>
                    <a:gd name="connsiteY16" fmla="*/ 596766 h 1100593"/>
                    <a:gd name="connsiteX17" fmla="*/ 79974 w 120656"/>
                    <a:gd name="connsiteY17" fmla="*/ 204447 h 1100593"/>
                    <a:gd name="connsiteX18" fmla="*/ 77680 w 120656"/>
                    <a:gd name="connsiteY18" fmla="*/ 192929 h 1100593"/>
                    <a:gd name="connsiteX19" fmla="*/ 73441 w 120656"/>
                    <a:gd name="connsiteY19" fmla="*/ 191500 h 1100593"/>
                    <a:gd name="connsiteX20" fmla="*/ 105879 w 120656"/>
                    <a:gd name="connsiteY20" fmla="*/ 191500 h 1100593"/>
                    <a:gd name="connsiteX21" fmla="*/ 119916 w 120656"/>
                    <a:gd name="connsiteY21" fmla="*/ 177463 h 1100593"/>
                    <a:gd name="connsiteX22" fmla="*/ 120636 w 120656"/>
                    <a:gd name="connsiteY22" fmla="*/ 96120 h 1100593"/>
                    <a:gd name="connsiteX23" fmla="*/ 120636 w 120656"/>
                    <a:gd name="connsiteY23" fmla="*/ 19096 h 1100593"/>
                    <a:gd name="connsiteX24" fmla="*/ 102279 w 120656"/>
                    <a:gd name="connsiteY24" fmla="*/ 19 h 110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20656" h="1100593">
                      <a:moveTo>
                        <a:pt x="102279" y="19"/>
                      </a:moveTo>
                      <a:cubicBezTo>
                        <a:pt x="75645" y="740"/>
                        <a:pt x="48651" y="740"/>
                        <a:pt x="22016" y="19"/>
                      </a:cubicBezTo>
                      <a:cubicBezTo>
                        <a:pt x="9059" y="-341"/>
                        <a:pt x="3660" y="4339"/>
                        <a:pt x="4020" y="17656"/>
                      </a:cubicBezTo>
                      <a:cubicBezTo>
                        <a:pt x="4740" y="43931"/>
                        <a:pt x="4020" y="70205"/>
                        <a:pt x="4020" y="96480"/>
                      </a:cubicBezTo>
                      <a:cubicBezTo>
                        <a:pt x="4379" y="123474"/>
                        <a:pt x="5100" y="150829"/>
                        <a:pt x="4379" y="177823"/>
                      </a:cubicBezTo>
                      <a:cubicBezTo>
                        <a:pt x="4020" y="188981"/>
                        <a:pt x="7979" y="191860"/>
                        <a:pt x="18417" y="191500"/>
                      </a:cubicBezTo>
                      <a:lnTo>
                        <a:pt x="57596" y="191500"/>
                      </a:lnTo>
                      <a:lnTo>
                        <a:pt x="52440" y="193064"/>
                      </a:lnTo>
                      <a:cubicBezTo>
                        <a:pt x="50191" y="195989"/>
                        <a:pt x="49741" y="200488"/>
                        <a:pt x="49741" y="206606"/>
                      </a:cubicBezTo>
                      <a:cubicBezTo>
                        <a:pt x="50100" y="462874"/>
                        <a:pt x="49741" y="719141"/>
                        <a:pt x="50100" y="975408"/>
                      </a:cubicBezTo>
                      <a:cubicBezTo>
                        <a:pt x="50100" y="987286"/>
                        <a:pt x="49381" y="995564"/>
                        <a:pt x="34624" y="997004"/>
                      </a:cubicBezTo>
                      <a:cubicBezTo>
                        <a:pt x="25266" y="997724"/>
                        <a:pt x="18067" y="1004562"/>
                        <a:pt x="11948" y="1011761"/>
                      </a:cubicBezTo>
                      <a:cubicBezTo>
                        <a:pt x="-5688" y="1033716"/>
                        <a:pt x="-3529" y="1068989"/>
                        <a:pt x="16627" y="1087705"/>
                      </a:cubicBezTo>
                      <a:cubicBezTo>
                        <a:pt x="36064" y="1105702"/>
                        <a:pt x="69897" y="1104622"/>
                        <a:pt x="88253" y="1085905"/>
                      </a:cubicBezTo>
                      <a:cubicBezTo>
                        <a:pt x="108048" y="1066109"/>
                        <a:pt x="109128" y="1029397"/>
                        <a:pt x="88613" y="1009241"/>
                      </a:cubicBezTo>
                      <a:cubicBezTo>
                        <a:pt x="81414" y="1001683"/>
                        <a:pt x="79974" y="994485"/>
                        <a:pt x="79974" y="984766"/>
                      </a:cubicBezTo>
                      <a:cubicBezTo>
                        <a:pt x="79974" y="855553"/>
                        <a:pt x="79974" y="725980"/>
                        <a:pt x="79974" y="596766"/>
                      </a:cubicBezTo>
                      <a:cubicBezTo>
                        <a:pt x="79974" y="466113"/>
                        <a:pt x="79974" y="335100"/>
                        <a:pt x="79974" y="204447"/>
                      </a:cubicBezTo>
                      <a:cubicBezTo>
                        <a:pt x="79974" y="199228"/>
                        <a:pt x="79614" y="195449"/>
                        <a:pt x="77680" y="192929"/>
                      </a:cubicBezTo>
                      <a:lnTo>
                        <a:pt x="73441" y="191500"/>
                      </a:lnTo>
                      <a:lnTo>
                        <a:pt x="105879" y="191500"/>
                      </a:lnTo>
                      <a:cubicBezTo>
                        <a:pt x="116677" y="191860"/>
                        <a:pt x="119916" y="188261"/>
                        <a:pt x="119916" y="177463"/>
                      </a:cubicBezTo>
                      <a:cubicBezTo>
                        <a:pt x="119916" y="150469"/>
                        <a:pt x="118116" y="123114"/>
                        <a:pt x="120636" y="96120"/>
                      </a:cubicBezTo>
                      <a:cubicBezTo>
                        <a:pt x="120636" y="70565"/>
                        <a:pt x="119916" y="45010"/>
                        <a:pt x="120636" y="19096"/>
                      </a:cubicBezTo>
                      <a:cubicBezTo>
                        <a:pt x="120995" y="5419"/>
                        <a:pt x="116677" y="-341"/>
                        <a:pt x="102279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7F5CF169-4163-13FB-AEBF-A8C101AD9623}"/>
                    </a:ext>
                  </a:extLst>
                </p:cNvPr>
                <p:cNvSpPr/>
                <p:nvPr/>
              </p:nvSpPr>
              <p:spPr>
                <a:xfrm flipH="1">
                  <a:off x="1405312" y="5139374"/>
                  <a:ext cx="689866" cy="864745"/>
                </a:xfrm>
                <a:custGeom>
                  <a:avLst/>
                  <a:gdLst>
                    <a:gd name="connsiteX0" fmla="*/ 50409 w 689866"/>
                    <a:gd name="connsiteY0" fmla="*/ 189897 h 864745"/>
                    <a:gd name="connsiteX1" fmla="*/ 42131 w 689866"/>
                    <a:gd name="connsiteY1" fmla="*/ 205149 h 864745"/>
                    <a:gd name="connsiteX2" fmla="*/ 42131 w 689866"/>
                    <a:gd name="connsiteY2" fmla="*/ 505687 h 864745"/>
                    <a:gd name="connsiteX3" fmla="*/ 41771 w 689866"/>
                    <a:gd name="connsiteY3" fmla="*/ 803346 h 864745"/>
                    <a:gd name="connsiteX4" fmla="*/ 59768 w 689866"/>
                    <a:gd name="connsiteY4" fmla="*/ 822062 h 864745"/>
                    <a:gd name="connsiteX5" fmla="*/ 571582 w 689866"/>
                    <a:gd name="connsiteY5" fmla="*/ 821702 h 864745"/>
                    <a:gd name="connsiteX6" fmla="*/ 591018 w 689866"/>
                    <a:gd name="connsiteY6" fmla="*/ 833580 h 864745"/>
                    <a:gd name="connsiteX7" fmla="*/ 648966 w 689866"/>
                    <a:gd name="connsiteY7" fmla="*/ 863814 h 864745"/>
                    <a:gd name="connsiteX8" fmla="*/ 689638 w 689866"/>
                    <a:gd name="connsiteY8" fmla="*/ 816663 h 864745"/>
                    <a:gd name="connsiteX9" fmla="*/ 656525 w 689866"/>
                    <a:gd name="connsiteY9" fmla="*/ 760874 h 864745"/>
                    <a:gd name="connsiteX10" fmla="*/ 595338 w 689866"/>
                    <a:gd name="connsiteY10" fmla="*/ 781390 h 864745"/>
                    <a:gd name="connsiteX11" fmla="*/ 575542 w 689866"/>
                    <a:gd name="connsiteY11" fmla="*/ 791828 h 864745"/>
                    <a:gd name="connsiteX12" fmla="*/ 88201 w 689866"/>
                    <a:gd name="connsiteY12" fmla="*/ 791828 h 864745"/>
                    <a:gd name="connsiteX13" fmla="*/ 71645 w 689866"/>
                    <a:gd name="connsiteY13" fmla="*/ 774552 h 864745"/>
                    <a:gd name="connsiteX14" fmla="*/ 72005 w 689866"/>
                    <a:gd name="connsiteY14" fmla="*/ 210187 h 864745"/>
                    <a:gd name="connsiteX15" fmla="*/ 72005 w 689866"/>
                    <a:gd name="connsiteY15" fmla="*/ 197230 h 864745"/>
                    <a:gd name="connsiteX16" fmla="*/ 68405 w 689866"/>
                    <a:gd name="connsiteY16" fmla="*/ 190031 h 864745"/>
                    <a:gd name="connsiteX17" fmla="*/ 50409 w 689866"/>
                    <a:gd name="connsiteY17" fmla="*/ 189897 h 864745"/>
                    <a:gd name="connsiteX18" fmla="*/ 100079 w 689866"/>
                    <a:gd name="connsiteY18" fmla="*/ 0 h 864745"/>
                    <a:gd name="connsiteX19" fmla="*/ 14057 w 689866"/>
                    <a:gd name="connsiteY19" fmla="*/ 0 h 864745"/>
                    <a:gd name="connsiteX20" fmla="*/ 19 w 689866"/>
                    <a:gd name="connsiteY20" fmla="*/ 14037 h 864745"/>
                    <a:gd name="connsiteX21" fmla="*/ 739 w 689866"/>
                    <a:gd name="connsiteY21" fmla="*/ 95381 h 864745"/>
                    <a:gd name="connsiteX22" fmla="*/ 2899 w 689866"/>
                    <a:gd name="connsiteY22" fmla="*/ 114097 h 864745"/>
                    <a:gd name="connsiteX23" fmla="*/ 2899 w 689866"/>
                    <a:gd name="connsiteY23" fmla="*/ 175284 h 864745"/>
                    <a:gd name="connsiteX24" fmla="*/ 16576 w 689866"/>
                    <a:gd name="connsiteY24" fmla="*/ 189321 h 864745"/>
                    <a:gd name="connsiteX25" fmla="*/ 112676 w 689866"/>
                    <a:gd name="connsiteY25" fmla="*/ 188601 h 864745"/>
                    <a:gd name="connsiteX26" fmla="*/ 114116 w 689866"/>
                    <a:gd name="connsiteY26" fmla="*/ 15477 h 864745"/>
                    <a:gd name="connsiteX27" fmla="*/ 100079 w 689866"/>
                    <a:gd name="connsiteY27" fmla="*/ 0 h 864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9866" h="864745">
                      <a:moveTo>
                        <a:pt x="50409" y="189897"/>
                      </a:moveTo>
                      <a:cubicBezTo>
                        <a:pt x="45460" y="192731"/>
                        <a:pt x="42131" y="198130"/>
                        <a:pt x="42131" y="205149"/>
                      </a:cubicBezTo>
                      <a:cubicBezTo>
                        <a:pt x="42131" y="305208"/>
                        <a:pt x="42131" y="405628"/>
                        <a:pt x="42131" y="505687"/>
                      </a:cubicBezTo>
                      <a:cubicBezTo>
                        <a:pt x="42131" y="605027"/>
                        <a:pt x="42491" y="704006"/>
                        <a:pt x="41771" y="803346"/>
                      </a:cubicBezTo>
                      <a:cubicBezTo>
                        <a:pt x="41771" y="817743"/>
                        <a:pt x="44650" y="822062"/>
                        <a:pt x="59768" y="822062"/>
                      </a:cubicBezTo>
                      <a:cubicBezTo>
                        <a:pt x="230372" y="821342"/>
                        <a:pt x="400977" y="821702"/>
                        <a:pt x="571582" y="821702"/>
                      </a:cubicBezTo>
                      <a:cubicBezTo>
                        <a:pt x="580940" y="821702"/>
                        <a:pt x="587059" y="822422"/>
                        <a:pt x="591018" y="833580"/>
                      </a:cubicBezTo>
                      <a:cubicBezTo>
                        <a:pt x="599296" y="857335"/>
                        <a:pt x="621972" y="868133"/>
                        <a:pt x="648966" y="863814"/>
                      </a:cubicBezTo>
                      <a:cubicBezTo>
                        <a:pt x="671282" y="860214"/>
                        <a:pt x="687478" y="841498"/>
                        <a:pt x="689638" y="816663"/>
                      </a:cubicBezTo>
                      <a:cubicBezTo>
                        <a:pt x="691798" y="790388"/>
                        <a:pt x="678480" y="768433"/>
                        <a:pt x="656525" y="760874"/>
                      </a:cubicBezTo>
                      <a:cubicBezTo>
                        <a:pt x="632770" y="752956"/>
                        <a:pt x="607215" y="760515"/>
                        <a:pt x="595338" y="781390"/>
                      </a:cubicBezTo>
                      <a:cubicBezTo>
                        <a:pt x="590298" y="790029"/>
                        <a:pt x="584899" y="791828"/>
                        <a:pt x="575542" y="791828"/>
                      </a:cubicBezTo>
                      <a:cubicBezTo>
                        <a:pt x="413215" y="791468"/>
                        <a:pt x="250888" y="791468"/>
                        <a:pt x="88201" y="791828"/>
                      </a:cubicBezTo>
                      <a:cubicBezTo>
                        <a:pt x="74164" y="791828"/>
                        <a:pt x="71645" y="787509"/>
                        <a:pt x="71645" y="774552"/>
                      </a:cubicBezTo>
                      <a:cubicBezTo>
                        <a:pt x="72005" y="586310"/>
                        <a:pt x="72005" y="398069"/>
                        <a:pt x="72005" y="210187"/>
                      </a:cubicBezTo>
                      <a:cubicBezTo>
                        <a:pt x="72005" y="205869"/>
                        <a:pt x="72005" y="201550"/>
                        <a:pt x="72005" y="197230"/>
                      </a:cubicBezTo>
                      <a:cubicBezTo>
                        <a:pt x="72005" y="194351"/>
                        <a:pt x="71645" y="191471"/>
                        <a:pt x="68405" y="190031"/>
                      </a:cubicBezTo>
                      <a:cubicBezTo>
                        <a:pt x="61927" y="186792"/>
                        <a:pt x="55358" y="187062"/>
                        <a:pt x="50409" y="189897"/>
                      </a:cubicBezTo>
                      <a:close/>
                      <a:moveTo>
                        <a:pt x="100079" y="0"/>
                      </a:moveTo>
                      <a:cubicBezTo>
                        <a:pt x="71285" y="360"/>
                        <a:pt x="42851" y="360"/>
                        <a:pt x="14057" y="0"/>
                      </a:cubicBezTo>
                      <a:cubicBezTo>
                        <a:pt x="4339" y="0"/>
                        <a:pt x="-341" y="4319"/>
                        <a:pt x="19" y="14037"/>
                      </a:cubicBezTo>
                      <a:cubicBezTo>
                        <a:pt x="379" y="41032"/>
                        <a:pt x="379" y="68386"/>
                        <a:pt x="739" y="95381"/>
                      </a:cubicBezTo>
                      <a:cubicBezTo>
                        <a:pt x="3618" y="101499"/>
                        <a:pt x="2899" y="107618"/>
                        <a:pt x="2899" y="114097"/>
                      </a:cubicBezTo>
                      <a:cubicBezTo>
                        <a:pt x="2899" y="134612"/>
                        <a:pt x="3259" y="154768"/>
                        <a:pt x="2899" y="175284"/>
                      </a:cubicBezTo>
                      <a:cubicBezTo>
                        <a:pt x="2899" y="185362"/>
                        <a:pt x="6498" y="189681"/>
                        <a:pt x="16576" y="189321"/>
                      </a:cubicBezTo>
                      <a:cubicBezTo>
                        <a:pt x="48609" y="188961"/>
                        <a:pt x="80643" y="188961"/>
                        <a:pt x="112676" y="188601"/>
                      </a:cubicBezTo>
                      <a:cubicBezTo>
                        <a:pt x="113036" y="131013"/>
                        <a:pt x="113396" y="73065"/>
                        <a:pt x="114116" y="15477"/>
                      </a:cubicBezTo>
                      <a:cubicBezTo>
                        <a:pt x="114116" y="5399"/>
                        <a:pt x="111237" y="0"/>
                        <a:pt x="100079" y="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DEE2FB20-5CA7-2ACC-8BAD-0F4C88FCD66F}"/>
                  </a:ext>
                </a:extLst>
              </p:cNvPr>
              <p:cNvGrpSpPr/>
              <p:nvPr userDrawn="1"/>
            </p:nvGrpSpPr>
            <p:grpSpPr>
              <a:xfrm>
                <a:off x="548226" y="1602802"/>
                <a:ext cx="944002" cy="3757883"/>
                <a:chOff x="655230" y="1602802"/>
                <a:chExt cx="944002" cy="3757883"/>
              </a:xfrm>
              <a:grpFill/>
            </p:grpSpPr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CD718FB8-ECFA-72F2-E063-6D7B91F8DFFA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005304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EEB1FBB8-4D01-6942-8046-AB97F6EF775E}"/>
                    </a:ext>
                  </a:extLst>
                </p:cNvPr>
                <p:cNvSpPr/>
                <p:nvPr userDrawn="1"/>
              </p:nvSpPr>
              <p:spPr>
                <a:xfrm flipH="1">
                  <a:off x="955830" y="4190397"/>
                  <a:ext cx="643402" cy="634359"/>
                </a:xfrm>
                <a:custGeom>
                  <a:avLst/>
                  <a:gdLst>
                    <a:gd name="connsiteX0" fmla="*/ 1129160 w 1181053"/>
                    <a:gd name="connsiteY0" fmla="*/ 979148 h 1164453"/>
                    <a:gd name="connsiteX1" fmla="*/ 1108019 w 1181053"/>
                    <a:gd name="connsiteY1" fmla="*/ 942810 h 1164453"/>
                    <a:gd name="connsiteX2" fmla="*/ 1109340 w 1181053"/>
                    <a:gd name="connsiteY2" fmla="*/ 104390 h 1164453"/>
                    <a:gd name="connsiteX3" fmla="*/ 1074984 w 1181053"/>
                    <a:gd name="connsiteY3" fmla="*/ 71355 h 1164453"/>
                    <a:gd name="connsiteX4" fmla="*/ 383898 w 1181053"/>
                    <a:gd name="connsiteY4" fmla="*/ 72016 h 1164453"/>
                    <a:gd name="connsiteX5" fmla="*/ 349542 w 1181053"/>
                    <a:gd name="connsiteY5" fmla="*/ 69373 h 1164453"/>
                    <a:gd name="connsiteX6" fmla="*/ 348221 w 1181053"/>
                    <a:gd name="connsiteY6" fmla="*/ 1321 h 1164453"/>
                    <a:gd name="connsiteX7" fmla="*/ 337650 w 1181053"/>
                    <a:gd name="connsiteY7" fmla="*/ 1982 h 1164453"/>
                    <a:gd name="connsiteX8" fmla="*/ 32409 w 1181053"/>
                    <a:gd name="connsiteY8" fmla="*/ 0 h 1164453"/>
                    <a:gd name="connsiteX9" fmla="*/ 35 w 1181053"/>
                    <a:gd name="connsiteY9" fmla="*/ 30392 h 1164453"/>
                    <a:gd name="connsiteX10" fmla="*/ 35 w 1181053"/>
                    <a:gd name="connsiteY10" fmla="*/ 180369 h 1164453"/>
                    <a:gd name="connsiteX11" fmla="*/ 29766 w 1181053"/>
                    <a:gd name="connsiteY11" fmla="*/ 210101 h 1164453"/>
                    <a:gd name="connsiteX12" fmla="*/ 177101 w 1181053"/>
                    <a:gd name="connsiteY12" fmla="*/ 210101 h 1164453"/>
                    <a:gd name="connsiteX13" fmla="*/ 292062 w 1181053"/>
                    <a:gd name="connsiteY13" fmla="*/ 209440 h 1164453"/>
                    <a:gd name="connsiteX14" fmla="*/ 349542 w 1181053"/>
                    <a:gd name="connsiteY14" fmla="*/ 147996 h 1164453"/>
                    <a:gd name="connsiteX15" fmla="*/ 381256 w 1181053"/>
                    <a:gd name="connsiteY15" fmla="*/ 146014 h 1164453"/>
                    <a:gd name="connsiteX16" fmla="*/ 1021467 w 1181053"/>
                    <a:gd name="connsiteY16" fmla="*/ 145353 h 1164453"/>
                    <a:gd name="connsiteX17" fmla="*/ 1054502 w 1181053"/>
                    <a:gd name="connsiteY17" fmla="*/ 177066 h 1164453"/>
                    <a:gd name="connsiteX18" fmla="*/ 1054502 w 1181053"/>
                    <a:gd name="connsiteY18" fmla="*/ 945453 h 1164453"/>
                    <a:gd name="connsiteX19" fmla="*/ 1032699 w 1181053"/>
                    <a:gd name="connsiteY19" fmla="*/ 985755 h 1164453"/>
                    <a:gd name="connsiteX20" fmla="*/ 997022 w 1181053"/>
                    <a:gd name="connsiteY20" fmla="*/ 1102037 h 1164453"/>
                    <a:gd name="connsiteX21" fmla="*/ 1094805 w 1181053"/>
                    <a:gd name="connsiteY21" fmla="*/ 1164142 h 1164453"/>
                    <a:gd name="connsiteX22" fmla="*/ 1178712 w 1181053"/>
                    <a:gd name="connsiteY22" fmla="*/ 1090145 h 1164453"/>
                    <a:gd name="connsiteX23" fmla="*/ 1129160 w 1181053"/>
                    <a:gd name="connsiteY23" fmla="*/ 979148 h 1164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181053" h="1164453">
                      <a:moveTo>
                        <a:pt x="1129160" y="979148"/>
                      </a:moveTo>
                      <a:cubicBezTo>
                        <a:pt x="1110001" y="971220"/>
                        <a:pt x="1108019" y="959988"/>
                        <a:pt x="1108019" y="942810"/>
                      </a:cubicBezTo>
                      <a:cubicBezTo>
                        <a:pt x="1108679" y="663337"/>
                        <a:pt x="1108019" y="383863"/>
                        <a:pt x="1109340" y="104390"/>
                      </a:cubicBezTo>
                      <a:cubicBezTo>
                        <a:pt x="1109340" y="75980"/>
                        <a:pt x="1100751" y="71355"/>
                        <a:pt x="1074984" y="71355"/>
                      </a:cubicBezTo>
                      <a:cubicBezTo>
                        <a:pt x="844402" y="72676"/>
                        <a:pt x="614480" y="72016"/>
                        <a:pt x="383898" y="72016"/>
                      </a:cubicBezTo>
                      <a:cubicBezTo>
                        <a:pt x="372666" y="72016"/>
                        <a:pt x="360774" y="73998"/>
                        <a:pt x="349542" y="69373"/>
                      </a:cubicBezTo>
                      <a:cubicBezTo>
                        <a:pt x="350863" y="46909"/>
                        <a:pt x="352845" y="23785"/>
                        <a:pt x="348221" y="1321"/>
                      </a:cubicBezTo>
                      <a:cubicBezTo>
                        <a:pt x="344917" y="1321"/>
                        <a:pt x="340953" y="1982"/>
                        <a:pt x="337650" y="1982"/>
                      </a:cubicBezTo>
                      <a:cubicBezTo>
                        <a:pt x="235903" y="1321"/>
                        <a:pt x="134156" y="1321"/>
                        <a:pt x="32409" y="0"/>
                      </a:cubicBezTo>
                      <a:cubicBezTo>
                        <a:pt x="9946" y="0"/>
                        <a:pt x="-626" y="5946"/>
                        <a:pt x="35" y="30392"/>
                      </a:cubicBezTo>
                      <a:cubicBezTo>
                        <a:pt x="1357" y="80605"/>
                        <a:pt x="1357" y="130157"/>
                        <a:pt x="35" y="180369"/>
                      </a:cubicBezTo>
                      <a:cubicBezTo>
                        <a:pt x="-626" y="202173"/>
                        <a:pt x="7964" y="210761"/>
                        <a:pt x="29766" y="210101"/>
                      </a:cubicBezTo>
                      <a:cubicBezTo>
                        <a:pt x="78658" y="209440"/>
                        <a:pt x="128210" y="210101"/>
                        <a:pt x="177101" y="210101"/>
                      </a:cubicBezTo>
                      <a:cubicBezTo>
                        <a:pt x="215421" y="210101"/>
                        <a:pt x="253741" y="209440"/>
                        <a:pt x="292062" y="209440"/>
                      </a:cubicBezTo>
                      <a:cubicBezTo>
                        <a:pt x="352845" y="209440"/>
                        <a:pt x="352845" y="209440"/>
                        <a:pt x="349542" y="147996"/>
                      </a:cubicBezTo>
                      <a:cubicBezTo>
                        <a:pt x="360113" y="147335"/>
                        <a:pt x="370684" y="146014"/>
                        <a:pt x="381256" y="146014"/>
                      </a:cubicBezTo>
                      <a:cubicBezTo>
                        <a:pt x="594660" y="146014"/>
                        <a:pt x="808063" y="146674"/>
                        <a:pt x="1021467" y="145353"/>
                      </a:cubicBezTo>
                      <a:cubicBezTo>
                        <a:pt x="1046574" y="145353"/>
                        <a:pt x="1054502" y="150638"/>
                        <a:pt x="1054502" y="177066"/>
                      </a:cubicBezTo>
                      <a:cubicBezTo>
                        <a:pt x="1053181" y="433415"/>
                        <a:pt x="1053842" y="689764"/>
                        <a:pt x="1054502" y="945453"/>
                      </a:cubicBezTo>
                      <a:cubicBezTo>
                        <a:pt x="1054502" y="964613"/>
                        <a:pt x="1049877" y="975184"/>
                        <a:pt x="1032699" y="985755"/>
                      </a:cubicBezTo>
                      <a:cubicBezTo>
                        <a:pt x="995701" y="1008219"/>
                        <a:pt x="982487" y="1057771"/>
                        <a:pt x="997022" y="1102037"/>
                      </a:cubicBezTo>
                      <a:cubicBezTo>
                        <a:pt x="1010897" y="1144322"/>
                        <a:pt x="1047895" y="1167446"/>
                        <a:pt x="1094805" y="1164142"/>
                      </a:cubicBezTo>
                      <a:cubicBezTo>
                        <a:pt x="1137089" y="1161499"/>
                        <a:pt x="1170784" y="1131768"/>
                        <a:pt x="1178712" y="1090145"/>
                      </a:cubicBezTo>
                      <a:cubicBezTo>
                        <a:pt x="1187962" y="1041914"/>
                        <a:pt x="1169463" y="996326"/>
                        <a:pt x="1129160" y="979148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0D2707FD-6A69-CC48-C7AB-044EA46E9318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9293" y="182091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B1AA6AA5-4E10-B00E-E7FD-7927CAE4331E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120766" y="2289790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5F7D1F90-68F1-C2DD-43AF-F1C80B5E377F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801796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60485D72-49ED-DD8B-AA8A-EF82169C4E30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6573" y="3025173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C7A4D6AD-5426-9D49-9510-4750C09AEE72}"/>
                    </a:ext>
                  </a:extLst>
                </p:cNvPr>
                <p:cNvSpPr/>
                <p:nvPr userDrawn="1"/>
              </p:nvSpPr>
              <p:spPr>
                <a:xfrm rot="5400000" flipH="1" flipV="1">
                  <a:off x="1069293" y="483074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2D26586D-D4EA-DF28-3E69-83D03D6EA367}"/>
                  </a:ext>
                </a:extLst>
              </p:cNvPr>
              <p:cNvGrpSpPr/>
              <p:nvPr userDrawn="1"/>
            </p:nvGrpSpPr>
            <p:grpSpPr>
              <a:xfrm>
                <a:off x="4782728" y="2208743"/>
                <a:ext cx="1206268" cy="3147897"/>
                <a:chOff x="4889732" y="2208743"/>
                <a:chExt cx="1206268" cy="3147897"/>
              </a:xfrm>
              <a:grpFill/>
            </p:grpSpPr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8179078E-C818-3AA4-ECF4-CD14C9F06BAC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408235"/>
                  <a:ext cx="1206268" cy="720041"/>
                </a:xfrm>
                <a:custGeom>
                  <a:avLst/>
                  <a:gdLst>
                    <a:gd name="connsiteX0" fmla="*/ 1864067 w 2214270"/>
                    <a:gd name="connsiteY0" fmla="*/ 1293985 h 1321734"/>
                    <a:gd name="connsiteX1" fmla="*/ 1891816 w 2214270"/>
                    <a:gd name="connsiteY1" fmla="*/ 1319752 h 1321734"/>
                    <a:gd name="connsiteX2" fmla="*/ 2041794 w 2214270"/>
                    <a:gd name="connsiteY2" fmla="*/ 1321734 h 1321734"/>
                    <a:gd name="connsiteX3" fmla="*/ 2185825 w 2214270"/>
                    <a:gd name="connsiteY3" fmla="*/ 1321074 h 1321734"/>
                    <a:gd name="connsiteX4" fmla="*/ 2214235 w 2214270"/>
                    <a:gd name="connsiteY4" fmla="*/ 1292663 h 1321734"/>
                    <a:gd name="connsiteX5" fmla="*/ 2214235 w 2214270"/>
                    <a:gd name="connsiteY5" fmla="*/ 1135418 h 1321734"/>
                    <a:gd name="connsiteX6" fmla="*/ 2185825 w 2214270"/>
                    <a:gd name="connsiteY6" fmla="*/ 1107009 h 1321734"/>
                    <a:gd name="connsiteX7" fmla="*/ 2041794 w 2214270"/>
                    <a:gd name="connsiteY7" fmla="*/ 1106348 h 1321734"/>
                    <a:gd name="connsiteX8" fmla="*/ 1908334 w 2214270"/>
                    <a:gd name="connsiteY8" fmla="*/ 1108330 h 1321734"/>
                    <a:gd name="connsiteX9" fmla="*/ 1866049 w 2214270"/>
                    <a:gd name="connsiteY9" fmla="*/ 1150614 h 1321734"/>
                    <a:gd name="connsiteX10" fmla="*/ 1834336 w 2214270"/>
                    <a:gd name="connsiteY10" fmla="*/ 1183649 h 1321734"/>
                    <a:gd name="connsiteX11" fmla="*/ 170710 w 2214270"/>
                    <a:gd name="connsiteY11" fmla="*/ 1183649 h 1321734"/>
                    <a:gd name="connsiteX12" fmla="*/ 139657 w 2214270"/>
                    <a:gd name="connsiteY12" fmla="*/ 1153257 h 1321734"/>
                    <a:gd name="connsiteX13" fmla="*/ 139657 w 2214270"/>
                    <a:gd name="connsiteY13" fmla="*/ 213090 h 1321734"/>
                    <a:gd name="connsiteX14" fmla="*/ 157496 w 2214270"/>
                    <a:gd name="connsiteY14" fmla="*/ 172127 h 1321734"/>
                    <a:gd name="connsiteX15" fmla="*/ 179959 w 2214270"/>
                    <a:gd name="connsiteY15" fmla="*/ 53863 h 1321734"/>
                    <a:gd name="connsiteX16" fmla="*/ 86801 w 2214270"/>
                    <a:gd name="connsiteY16" fmla="*/ 347 h 1321734"/>
                    <a:gd name="connsiteX17" fmla="*/ 3554 w 2214270"/>
                    <a:gd name="connsiteY17" fmla="*/ 71702 h 1321734"/>
                    <a:gd name="connsiteX18" fmla="*/ 44517 w 2214270"/>
                    <a:gd name="connsiteY18" fmla="*/ 181377 h 1321734"/>
                    <a:gd name="connsiteX19" fmla="*/ 66981 w 2214270"/>
                    <a:gd name="connsiteY19" fmla="*/ 223661 h 1321734"/>
                    <a:gd name="connsiteX20" fmla="*/ 66320 w 2214270"/>
                    <a:gd name="connsiteY20" fmla="*/ 1222630 h 1321734"/>
                    <a:gd name="connsiteX21" fmla="*/ 100676 w 2214270"/>
                    <a:gd name="connsiteY21" fmla="*/ 1256325 h 1321734"/>
                    <a:gd name="connsiteX22" fmla="*/ 1825747 w 2214270"/>
                    <a:gd name="connsiteY22" fmla="*/ 1255665 h 1321734"/>
                    <a:gd name="connsiteX23" fmla="*/ 1864067 w 2214270"/>
                    <a:gd name="connsiteY23" fmla="*/ 1293985 h 132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214270" h="1321734">
                      <a:moveTo>
                        <a:pt x="1864067" y="1293985"/>
                      </a:moveTo>
                      <a:cubicBezTo>
                        <a:pt x="1862746" y="1317109"/>
                        <a:pt x="1872656" y="1319752"/>
                        <a:pt x="1891816" y="1319752"/>
                      </a:cubicBezTo>
                      <a:cubicBezTo>
                        <a:pt x="1942029" y="1319752"/>
                        <a:pt x="1991581" y="1316449"/>
                        <a:pt x="2041794" y="1321734"/>
                      </a:cubicBezTo>
                      <a:cubicBezTo>
                        <a:pt x="2090024" y="1321734"/>
                        <a:pt x="2137595" y="1320413"/>
                        <a:pt x="2185825" y="1321074"/>
                      </a:cubicBezTo>
                      <a:cubicBezTo>
                        <a:pt x="2206307" y="1321074"/>
                        <a:pt x="2214235" y="1313145"/>
                        <a:pt x="2214235" y="1292663"/>
                      </a:cubicBezTo>
                      <a:cubicBezTo>
                        <a:pt x="2213574" y="1240469"/>
                        <a:pt x="2213574" y="1187613"/>
                        <a:pt x="2214235" y="1135418"/>
                      </a:cubicBezTo>
                      <a:cubicBezTo>
                        <a:pt x="2214896" y="1114276"/>
                        <a:pt x="2206307" y="1107009"/>
                        <a:pt x="2185825" y="1107009"/>
                      </a:cubicBezTo>
                      <a:cubicBezTo>
                        <a:pt x="2137595" y="1107669"/>
                        <a:pt x="2090024" y="1107009"/>
                        <a:pt x="2041794" y="1106348"/>
                      </a:cubicBezTo>
                      <a:cubicBezTo>
                        <a:pt x="1997527" y="1107009"/>
                        <a:pt x="1952600" y="1107669"/>
                        <a:pt x="1908334" y="1108330"/>
                      </a:cubicBezTo>
                      <a:cubicBezTo>
                        <a:pt x="1865389" y="1108330"/>
                        <a:pt x="1864067" y="1108330"/>
                        <a:pt x="1866049" y="1150614"/>
                      </a:cubicBezTo>
                      <a:cubicBezTo>
                        <a:pt x="1867371" y="1175721"/>
                        <a:pt x="1861425" y="1183649"/>
                        <a:pt x="1834336" y="1183649"/>
                      </a:cubicBezTo>
                      <a:cubicBezTo>
                        <a:pt x="1280014" y="1182988"/>
                        <a:pt x="725692" y="1182988"/>
                        <a:pt x="170710" y="1183649"/>
                      </a:cubicBezTo>
                      <a:cubicBezTo>
                        <a:pt x="146925" y="1183649"/>
                        <a:pt x="139657" y="1178364"/>
                        <a:pt x="139657" y="1153257"/>
                      </a:cubicBezTo>
                      <a:cubicBezTo>
                        <a:pt x="140318" y="840089"/>
                        <a:pt x="140318" y="526259"/>
                        <a:pt x="139657" y="213090"/>
                      </a:cubicBezTo>
                      <a:cubicBezTo>
                        <a:pt x="139657" y="195912"/>
                        <a:pt x="142960" y="184020"/>
                        <a:pt x="157496" y="172127"/>
                      </a:cubicBezTo>
                      <a:cubicBezTo>
                        <a:pt x="189870" y="145699"/>
                        <a:pt x="198459" y="94826"/>
                        <a:pt x="179959" y="53863"/>
                      </a:cubicBezTo>
                      <a:cubicBezTo>
                        <a:pt x="163442" y="17525"/>
                        <a:pt x="128425" y="-2957"/>
                        <a:pt x="86801" y="347"/>
                      </a:cubicBezTo>
                      <a:cubicBezTo>
                        <a:pt x="43856" y="3650"/>
                        <a:pt x="14786" y="28757"/>
                        <a:pt x="3554" y="71702"/>
                      </a:cubicBezTo>
                      <a:cubicBezTo>
                        <a:pt x="-7678" y="114647"/>
                        <a:pt x="8179" y="162217"/>
                        <a:pt x="44517" y="181377"/>
                      </a:cubicBezTo>
                      <a:cubicBezTo>
                        <a:pt x="64338" y="191948"/>
                        <a:pt x="66981" y="204501"/>
                        <a:pt x="66981" y="223661"/>
                      </a:cubicBezTo>
                      <a:cubicBezTo>
                        <a:pt x="66320" y="556651"/>
                        <a:pt x="66981" y="889641"/>
                        <a:pt x="66320" y="1222630"/>
                      </a:cubicBezTo>
                      <a:cubicBezTo>
                        <a:pt x="66320" y="1250379"/>
                        <a:pt x="73588" y="1256325"/>
                        <a:pt x="100676" y="1256325"/>
                      </a:cubicBezTo>
                      <a:cubicBezTo>
                        <a:pt x="675479" y="1255665"/>
                        <a:pt x="1250944" y="1255665"/>
                        <a:pt x="1825747" y="1255665"/>
                      </a:cubicBezTo>
                      <a:cubicBezTo>
                        <a:pt x="1864067" y="1256325"/>
                        <a:pt x="1866049" y="1256325"/>
                        <a:pt x="1864067" y="1293985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23AD0CFB-9BA9-13F2-C3C3-F39106EBFBD0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3803842"/>
                  <a:ext cx="862897" cy="590574"/>
                </a:xfrm>
                <a:custGeom>
                  <a:avLst/>
                  <a:gdLst>
                    <a:gd name="connsiteX0" fmla="*/ 162118 w 1583966"/>
                    <a:gd name="connsiteY0" fmla="*/ 885330 h 1084079"/>
                    <a:gd name="connsiteX1" fmla="*/ 162118 w 1583966"/>
                    <a:gd name="connsiteY1" fmla="*/ 156584 h 1084079"/>
                    <a:gd name="connsiteX2" fmla="*/ 154851 w 1583966"/>
                    <a:gd name="connsiteY2" fmla="*/ 110336 h 1084079"/>
                    <a:gd name="connsiteX3" fmla="*/ 166083 w 1583966"/>
                    <a:gd name="connsiteY3" fmla="*/ 108354 h 1084079"/>
                    <a:gd name="connsiteX4" fmla="*/ 1213282 w 1583966"/>
                    <a:gd name="connsiteY4" fmla="*/ 107693 h 1084079"/>
                    <a:gd name="connsiteX5" fmla="*/ 1235085 w 1583966"/>
                    <a:gd name="connsiteY5" fmla="*/ 130817 h 1084079"/>
                    <a:gd name="connsiteX6" fmla="*/ 1234424 w 1583966"/>
                    <a:gd name="connsiteY6" fmla="*/ 189619 h 1084079"/>
                    <a:gd name="connsiteX7" fmla="*/ 1255566 w 1583966"/>
                    <a:gd name="connsiteY7" fmla="*/ 210761 h 1084079"/>
                    <a:gd name="connsiteX8" fmla="*/ 1410829 w 1583966"/>
                    <a:gd name="connsiteY8" fmla="*/ 211422 h 1084079"/>
                    <a:gd name="connsiteX9" fmla="*/ 1555521 w 1583966"/>
                    <a:gd name="connsiteY9" fmla="*/ 210761 h 1084079"/>
                    <a:gd name="connsiteX10" fmla="*/ 1583931 w 1583966"/>
                    <a:gd name="connsiteY10" fmla="*/ 182351 h 1084079"/>
                    <a:gd name="connsiteX11" fmla="*/ 1583931 w 1583966"/>
                    <a:gd name="connsiteY11" fmla="*/ 29731 h 1084079"/>
                    <a:gd name="connsiteX12" fmla="*/ 1552878 w 1583966"/>
                    <a:gd name="connsiteY12" fmla="*/ 661 h 1084079"/>
                    <a:gd name="connsiteX13" fmla="*/ 1405544 w 1583966"/>
                    <a:gd name="connsiteY13" fmla="*/ 661 h 1084079"/>
                    <a:gd name="connsiteX14" fmla="*/ 1255566 w 1583966"/>
                    <a:gd name="connsiteY14" fmla="*/ 0 h 1084079"/>
                    <a:gd name="connsiteX15" fmla="*/ 1234424 w 1583966"/>
                    <a:gd name="connsiteY15" fmla="*/ 20481 h 1084079"/>
                    <a:gd name="connsiteX16" fmla="*/ 1200729 w 1583966"/>
                    <a:gd name="connsiteY16" fmla="*/ 53516 h 1084079"/>
                    <a:gd name="connsiteX17" fmla="*/ 158815 w 1583966"/>
                    <a:gd name="connsiteY17" fmla="*/ 52855 h 1084079"/>
                    <a:gd name="connsiteX18" fmla="*/ 89442 w 1583966"/>
                    <a:gd name="connsiteY18" fmla="*/ 122228 h 1084079"/>
                    <a:gd name="connsiteX19" fmla="*/ 89442 w 1583966"/>
                    <a:gd name="connsiteY19" fmla="*/ 861544 h 1084079"/>
                    <a:gd name="connsiteX20" fmla="*/ 66318 w 1583966"/>
                    <a:gd name="connsiteY20" fmla="*/ 893918 h 1084079"/>
                    <a:gd name="connsiteX21" fmla="*/ 17427 w 1583966"/>
                    <a:gd name="connsiteY21" fmla="*/ 928935 h 1084079"/>
                    <a:gd name="connsiteX22" fmla="*/ 31301 w 1583966"/>
                    <a:gd name="connsiteY22" fmla="*/ 1061074 h 1084079"/>
                    <a:gd name="connsiteX23" fmla="*/ 155512 w 1583966"/>
                    <a:gd name="connsiteY23" fmla="*/ 1064377 h 1084079"/>
                    <a:gd name="connsiteX24" fmla="*/ 175993 w 1583966"/>
                    <a:gd name="connsiteY24" fmla="*/ 932900 h 1084079"/>
                    <a:gd name="connsiteX25" fmla="*/ 162118 w 1583966"/>
                    <a:gd name="connsiteY25" fmla="*/ 885330 h 1084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583966" h="1084079">
                      <a:moveTo>
                        <a:pt x="162118" y="885330"/>
                      </a:moveTo>
                      <a:cubicBezTo>
                        <a:pt x="162118" y="642194"/>
                        <a:pt x="162118" y="399720"/>
                        <a:pt x="162118" y="156584"/>
                      </a:cubicBezTo>
                      <a:cubicBezTo>
                        <a:pt x="162118" y="141388"/>
                        <a:pt x="163440" y="125532"/>
                        <a:pt x="154851" y="110336"/>
                      </a:cubicBezTo>
                      <a:cubicBezTo>
                        <a:pt x="160797" y="109675"/>
                        <a:pt x="163440" y="108354"/>
                        <a:pt x="166083" y="108354"/>
                      </a:cubicBezTo>
                      <a:cubicBezTo>
                        <a:pt x="514929" y="108354"/>
                        <a:pt x="864436" y="108354"/>
                        <a:pt x="1213282" y="107693"/>
                      </a:cubicBezTo>
                      <a:cubicBezTo>
                        <a:pt x="1231782" y="107693"/>
                        <a:pt x="1235746" y="114960"/>
                        <a:pt x="1235085" y="130817"/>
                      </a:cubicBezTo>
                      <a:cubicBezTo>
                        <a:pt x="1233764" y="150638"/>
                        <a:pt x="1235746" y="170459"/>
                        <a:pt x="1234424" y="189619"/>
                      </a:cubicBezTo>
                      <a:cubicBezTo>
                        <a:pt x="1233103" y="206137"/>
                        <a:pt x="1238388" y="211422"/>
                        <a:pt x="1255566" y="210761"/>
                      </a:cubicBezTo>
                      <a:cubicBezTo>
                        <a:pt x="1307101" y="210101"/>
                        <a:pt x="1359295" y="210761"/>
                        <a:pt x="1410829" y="211422"/>
                      </a:cubicBezTo>
                      <a:cubicBezTo>
                        <a:pt x="1459060" y="211422"/>
                        <a:pt x="1507291" y="210101"/>
                        <a:pt x="1555521" y="210761"/>
                      </a:cubicBezTo>
                      <a:cubicBezTo>
                        <a:pt x="1576003" y="210761"/>
                        <a:pt x="1584592" y="203494"/>
                        <a:pt x="1583931" y="182351"/>
                      </a:cubicBezTo>
                      <a:cubicBezTo>
                        <a:pt x="1583270" y="131478"/>
                        <a:pt x="1582610" y="80605"/>
                        <a:pt x="1583931" y="29731"/>
                      </a:cubicBezTo>
                      <a:cubicBezTo>
                        <a:pt x="1584592" y="6607"/>
                        <a:pt x="1574021" y="661"/>
                        <a:pt x="1552878" y="661"/>
                      </a:cubicBezTo>
                      <a:cubicBezTo>
                        <a:pt x="1503987" y="1321"/>
                        <a:pt x="1454435" y="661"/>
                        <a:pt x="1405544" y="661"/>
                      </a:cubicBezTo>
                      <a:cubicBezTo>
                        <a:pt x="1355331" y="661"/>
                        <a:pt x="1305779" y="661"/>
                        <a:pt x="1255566" y="0"/>
                      </a:cubicBezTo>
                      <a:cubicBezTo>
                        <a:pt x="1239710" y="0"/>
                        <a:pt x="1231121" y="3964"/>
                        <a:pt x="1234424" y="20481"/>
                      </a:cubicBezTo>
                      <a:cubicBezTo>
                        <a:pt x="1240370" y="49552"/>
                        <a:pt x="1225835" y="53516"/>
                        <a:pt x="1200729" y="53516"/>
                      </a:cubicBezTo>
                      <a:cubicBezTo>
                        <a:pt x="853204" y="52855"/>
                        <a:pt x="506340" y="52855"/>
                        <a:pt x="158815" y="52855"/>
                      </a:cubicBezTo>
                      <a:cubicBezTo>
                        <a:pt x="113888" y="52855"/>
                        <a:pt x="89442" y="77301"/>
                        <a:pt x="89442" y="122228"/>
                      </a:cubicBezTo>
                      <a:cubicBezTo>
                        <a:pt x="89442" y="368667"/>
                        <a:pt x="89442" y="615106"/>
                        <a:pt x="89442" y="861544"/>
                      </a:cubicBezTo>
                      <a:cubicBezTo>
                        <a:pt x="89442" y="879383"/>
                        <a:pt x="88121" y="891276"/>
                        <a:pt x="66318" y="893918"/>
                      </a:cubicBezTo>
                      <a:cubicBezTo>
                        <a:pt x="45176" y="896561"/>
                        <a:pt x="29319" y="911096"/>
                        <a:pt x="17427" y="928935"/>
                      </a:cubicBezTo>
                      <a:cubicBezTo>
                        <a:pt x="-10323" y="970559"/>
                        <a:pt x="-4376" y="1029361"/>
                        <a:pt x="31301" y="1061074"/>
                      </a:cubicBezTo>
                      <a:cubicBezTo>
                        <a:pt x="63675" y="1090145"/>
                        <a:pt x="120495" y="1092127"/>
                        <a:pt x="155512" y="1064377"/>
                      </a:cubicBezTo>
                      <a:cubicBezTo>
                        <a:pt x="192510" y="1034646"/>
                        <a:pt x="202421" y="975845"/>
                        <a:pt x="175993" y="932900"/>
                      </a:cubicBezTo>
                      <a:cubicBezTo>
                        <a:pt x="164761" y="919025"/>
                        <a:pt x="162118" y="903168"/>
                        <a:pt x="162118" y="8853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531BCD14-916D-62D5-4579-C127830FE95E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618015"/>
                  <a:ext cx="898091" cy="123739"/>
                </a:xfrm>
                <a:custGeom>
                  <a:avLst/>
                  <a:gdLst>
                    <a:gd name="connsiteX0" fmla="*/ 66839 w 1648569"/>
                    <a:gd name="connsiteY0" fmla="*/ 192784 h 227140"/>
                    <a:gd name="connsiteX1" fmla="*/ 173872 w 1648569"/>
                    <a:gd name="connsiteY1" fmla="*/ 153142 h 227140"/>
                    <a:gd name="connsiteX2" fmla="*/ 215496 w 1648569"/>
                    <a:gd name="connsiteY2" fmla="*/ 130679 h 227140"/>
                    <a:gd name="connsiteX3" fmla="*/ 1265338 w 1648569"/>
                    <a:gd name="connsiteY3" fmla="*/ 130679 h 227140"/>
                    <a:gd name="connsiteX4" fmla="*/ 1283837 w 1648569"/>
                    <a:gd name="connsiteY4" fmla="*/ 130679 h 227140"/>
                    <a:gd name="connsiteX5" fmla="*/ 1299694 w 1648569"/>
                    <a:gd name="connsiteY5" fmla="*/ 146535 h 227140"/>
                    <a:gd name="connsiteX6" fmla="*/ 1299694 w 1648569"/>
                    <a:gd name="connsiteY6" fmla="*/ 165035 h 227140"/>
                    <a:gd name="connsiteX7" fmla="*/ 1362460 w 1648569"/>
                    <a:gd name="connsiteY7" fmla="*/ 226479 h 227140"/>
                    <a:gd name="connsiteX8" fmla="*/ 1474778 w 1648569"/>
                    <a:gd name="connsiteY8" fmla="*/ 227140 h 227140"/>
                    <a:gd name="connsiteX9" fmla="*/ 1618809 w 1648569"/>
                    <a:gd name="connsiteY9" fmla="*/ 226479 h 227140"/>
                    <a:gd name="connsiteX10" fmla="*/ 1648540 w 1648569"/>
                    <a:gd name="connsiteY10" fmla="*/ 196748 h 227140"/>
                    <a:gd name="connsiteX11" fmla="*/ 1648540 w 1648569"/>
                    <a:gd name="connsiteY11" fmla="*/ 47431 h 227140"/>
                    <a:gd name="connsiteX12" fmla="*/ 1616827 w 1648569"/>
                    <a:gd name="connsiteY12" fmla="*/ 17040 h 227140"/>
                    <a:gd name="connsiteX13" fmla="*/ 1475438 w 1648569"/>
                    <a:gd name="connsiteY13" fmla="*/ 16379 h 227140"/>
                    <a:gd name="connsiteX14" fmla="*/ 1320175 w 1648569"/>
                    <a:gd name="connsiteY14" fmla="*/ 17040 h 227140"/>
                    <a:gd name="connsiteX15" fmla="*/ 1300355 w 1648569"/>
                    <a:gd name="connsiteY15" fmla="*/ 30253 h 227140"/>
                    <a:gd name="connsiteX16" fmla="*/ 1267980 w 1648569"/>
                    <a:gd name="connsiteY16" fmla="*/ 59324 h 227140"/>
                    <a:gd name="connsiteX17" fmla="*/ 212853 w 1648569"/>
                    <a:gd name="connsiteY17" fmla="*/ 59324 h 227140"/>
                    <a:gd name="connsiteX18" fmla="*/ 169908 w 1648569"/>
                    <a:gd name="connsiteY18" fmla="*/ 36860 h 227140"/>
                    <a:gd name="connsiteX19" fmla="*/ 62215 w 1648569"/>
                    <a:gd name="connsiteY19" fmla="*/ 5808 h 227140"/>
                    <a:gd name="connsiteX20" fmla="*/ 109 w 1648569"/>
                    <a:gd name="connsiteY20" fmla="*/ 102269 h 227140"/>
                    <a:gd name="connsiteX21" fmla="*/ 66839 w 1648569"/>
                    <a:gd name="connsiteY21" fmla="*/ 192784 h 22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648569" h="227140">
                      <a:moveTo>
                        <a:pt x="66839" y="192784"/>
                      </a:moveTo>
                      <a:cubicBezTo>
                        <a:pt x="109785" y="204676"/>
                        <a:pt x="154712" y="190141"/>
                        <a:pt x="173872" y="153142"/>
                      </a:cubicBezTo>
                      <a:cubicBezTo>
                        <a:pt x="184443" y="133982"/>
                        <a:pt x="196335" y="130679"/>
                        <a:pt x="215496" y="130679"/>
                      </a:cubicBezTo>
                      <a:cubicBezTo>
                        <a:pt x="565663" y="131339"/>
                        <a:pt x="915170" y="130679"/>
                        <a:pt x="1265338" y="130679"/>
                      </a:cubicBezTo>
                      <a:cubicBezTo>
                        <a:pt x="1271284" y="130679"/>
                        <a:pt x="1277891" y="131339"/>
                        <a:pt x="1283837" y="130679"/>
                      </a:cubicBezTo>
                      <a:cubicBezTo>
                        <a:pt x="1295069" y="130018"/>
                        <a:pt x="1300355" y="134643"/>
                        <a:pt x="1299694" y="146535"/>
                      </a:cubicBezTo>
                      <a:cubicBezTo>
                        <a:pt x="1299033" y="152482"/>
                        <a:pt x="1299694" y="159089"/>
                        <a:pt x="1299694" y="165035"/>
                      </a:cubicBezTo>
                      <a:cubicBezTo>
                        <a:pt x="1299694" y="226479"/>
                        <a:pt x="1299694" y="226479"/>
                        <a:pt x="1362460" y="226479"/>
                      </a:cubicBezTo>
                      <a:cubicBezTo>
                        <a:pt x="1400119" y="226479"/>
                        <a:pt x="1437118" y="227140"/>
                        <a:pt x="1474778" y="227140"/>
                      </a:cubicBezTo>
                      <a:cubicBezTo>
                        <a:pt x="1523008" y="226479"/>
                        <a:pt x="1571239" y="225819"/>
                        <a:pt x="1618809" y="226479"/>
                      </a:cubicBezTo>
                      <a:cubicBezTo>
                        <a:pt x="1641272" y="227140"/>
                        <a:pt x="1648540" y="217890"/>
                        <a:pt x="1648540" y="196748"/>
                      </a:cubicBezTo>
                      <a:cubicBezTo>
                        <a:pt x="1647879" y="147196"/>
                        <a:pt x="1647219" y="96983"/>
                        <a:pt x="1648540" y="47431"/>
                      </a:cubicBezTo>
                      <a:cubicBezTo>
                        <a:pt x="1649201" y="22986"/>
                        <a:pt x="1638630" y="17040"/>
                        <a:pt x="1616827" y="17040"/>
                      </a:cubicBezTo>
                      <a:cubicBezTo>
                        <a:pt x="1569918" y="17700"/>
                        <a:pt x="1522348" y="16379"/>
                        <a:pt x="1475438" y="16379"/>
                      </a:cubicBezTo>
                      <a:cubicBezTo>
                        <a:pt x="1423904" y="16379"/>
                        <a:pt x="1371709" y="17040"/>
                        <a:pt x="1320175" y="17040"/>
                      </a:cubicBezTo>
                      <a:cubicBezTo>
                        <a:pt x="1310926" y="17040"/>
                        <a:pt x="1297712" y="13736"/>
                        <a:pt x="1300355" y="30253"/>
                      </a:cubicBezTo>
                      <a:cubicBezTo>
                        <a:pt x="1304979" y="58002"/>
                        <a:pt x="1289123" y="59324"/>
                        <a:pt x="1267980" y="59324"/>
                      </a:cubicBezTo>
                      <a:cubicBezTo>
                        <a:pt x="916492" y="58663"/>
                        <a:pt x="564342" y="58663"/>
                        <a:pt x="212853" y="59324"/>
                      </a:cubicBezTo>
                      <a:cubicBezTo>
                        <a:pt x="193032" y="59324"/>
                        <a:pt x="181140" y="54699"/>
                        <a:pt x="169908" y="36860"/>
                      </a:cubicBezTo>
                      <a:cubicBezTo>
                        <a:pt x="148105" y="3165"/>
                        <a:pt x="102517" y="-8067"/>
                        <a:pt x="62215" y="5808"/>
                      </a:cubicBezTo>
                      <a:cubicBezTo>
                        <a:pt x="23234" y="19022"/>
                        <a:pt x="-1873" y="57342"/>
                        <a:pt x="109" y="102269"/>
                      </a:cubicBezTo>
                      <a:cubicBezTo>
                        <a:pt x="1431" y="146535"/>
                        <a:pt x="28519" y="182213"/>
                        <a:pt x="66839" y="19278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4739AC5C-7E7F-3971-71AF-E830ADEADA46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220874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90BD5EB4-6E3C-9E5C-24EF-1817FC5C49F9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671618" y="4826701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2909BF6E-CA41-4163-BD3D-65B3B0AB0D65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871004" y="4236381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A97960AD-5FB8-9B29-69FC-A7A5D02A08A2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341909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C963CFF6-E42A-23AE-0AC0-9898B6B39705}"/>
                </a:ext>
              </a:extLst>
            </p:cNvPr>
            <p:cNvSpPr/>
            <p:nvPr/>
          </p:nvSpPr>
          <p:spPr>
            <a:xfrm>
              <a:off x="962956" y="2350941"/>
              <a:ext cx="2257466" cy="2151366"/>
            </a:xfrm>
            <a:prstGeom prst="roundRect">
              <a:avLst/>
            </a:prstGeom>
            <a:solidFill>
              <a:schemeClr val="bg1">
                <a:alpha val="9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236BCD-A624-93BC-3D93-4F3FFBB13654}"/>
              </a:ext>
            </a:extLst>
          </p:cNvPr>
          <p:cNvSpPr txBox="1"/>
          <p:nvPr/>
        </p:nvSpPr>
        <p:spPr>
          <a:xfrm>
            <a:off x="5243947" y="3068971"/>
            <a:ext cx="158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AUTH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1CF79-745E-996D-DFC2-66E4527F8824}"/>
              </a:ext>
            </a:extLst>
          </p:cNvPr>
          <p:cNvSpPr txBox="1"/>
          <p:nvPr/>
        </p:nvSpPr>
        <p:spPr>
          <a:xfrm>
            <a:off x="1190457" y="3102534"/>
            <a:ext cx="158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ATM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2A1B6-DD25-7AD2-EACD-BA67A8763DD3}"/>
              </a:ext>
            </a:extLst>
          </p:cNvPr>
          <p:cNvSpPr txBox="1"/>
          <p:nvPr/>
        </p:nvSpPr>
        <p:spPr>
          <a:xfrm>
            <a:off x="9097793" y="3091191"/>
            <a:ext cx="170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TASKS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72776D-B65F-B723-ACD7-69CFFE581CF5}"/>
              </a:ext>
            </a:extLst>
          </p:cNvPr>
          <p:cNvGrpSpPr/>
          <p:nvPr/>
        </p:nvGrpSpPr>
        <p:grpSpPr>
          <a:xfrm>
            <a:off x="159264" y="127505"/>
            <a:ext cx="5595548" cy="958096"/>
            <a:chOff x="5800477" y="3669744"/>
            <a:chExt cx="5595548" cy="9580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FEC134-9C4E-D276-1E3B-B42D9DD97080}"/>
                </a:ext>
              </a:extLst>
            </p:cNvPr>
            <p:cNvSpPr txBox="1"/>
            <p:nvPr/>
          </p:nvSpPr>
          <p:spPr>
            <a:xfrm>
              <a:off x="6967237" y="4087237"/>
              <a:ext cx="44287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dirty="0">
                  <a:solidFill>
                    <a:schemeClr val="accent3">
                      <a:lumMod val="75000"/>
                    </a:schemeClr>
                  </a:solidFill>
                  <a:cs typeface="Arial"/>
                </a:rPr>
                <a:t>Code snippets of the implemented modules.</a:t>
              </a:r>
              <a:endParaRPr lang="en-US" altLang="ko-KR" sz="1200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B4A0F9-65D7-98A0-74EB-272580BCAA64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3">
                      <a:lumMod val="5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accent3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FF6B98E-7737-4795-849A-857BBA024F23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7CB6098-ED9B-585F-FE78-5B7225E69AEB}"/>
              </a:ext>
            </a:extLst>
          </p:cNvPr>
          <p:cNvSpPr txBox="1"/>
          <p:nvPr/>
        </p:nvSpPr>
        <p:spPr>
          <a:xfrm>
            <a:off x="-4236966" y="241477"/>
            <a:ext cx="12192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+mj-lt"/>
                <a:cs typeface="Arial"/>
              </a:rPr>
              <a:t>Modules</a:t>
            </a:r>
            <a:endParaRPr lang="en-US" altLang="ko-KR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396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272776D-B65F-B723-ACD7-69CFFE581CF5}"/>
              </a:ext>
            </a:extLst>
          </p:cNvPr>
          <p:cNvGrpSpPr/>
          <p:nvPr/>
        </p:nvGrpSpPr>
        <p:grpSpPr>
          <a:xfrm>
            <a:off x="159264" y="127505"/>
            <a:ext cx="5595548" cy="958096"/>
            <a:chOff x="5800477" y="3669744"/>
            <a:chExt cx="5595548" cy="9580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FEC134-9C4E-D276-1E3B-B42D9DD97080}"/>
                </a:ext>
              </a:extLst>
            </p:cNvPr>
            <p:cNvSpPr txBox="1"/>
            <p:nvPr/>
          </p:nvSpPr>
          <p:spPr>
            <a:xfrm>
              <a:off x="6967237" y="4087237"/>
              <a:ext cx="44287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dirty="0">
                  <a:solidFill>
                    <a:schemeClr val="accent3">
                      <a:lumMod val="75000"/>
                    </a:schemeClr>
                  </a:solidFill>
                  <a:cs typeface="Arial"/>
                </a:rPr>
                <a:t>Code snippets of the implemented modules.</a:t>
              </a:r>
              <a:endParaRPr lang="en-US" altLang="ko-KR" sz="1200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B4A0F9-65D7-98A0-74EB-272580BCAA64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3">
                      <a:lumMod val="5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accent3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FF6B98E-7737-4795-849A-857BBA024F23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08E404-E5E5-0A63-BAC2-D8B6EBADBC47}"/>
              </a:ext>
            </a:extLst>
          </p:cNvPr>
          <p:cNvSpPr txBox="1"/>
          <p:nvPr/>
        </p:nvSpPr>
        <p:spPr>
          <a:xfrm>
            <a:off x="1117360" y="21777"/>
            <a:ext cx="158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ATM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4CE46-A170-BC6B-61AC-0FCCC7D08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613" y="957650"/>
            <a:ext cx="4507028" cy="5574208"/>
          </a:xfrm>
          <a:prstGeom prst="rect">
            <a:avLst/>
          </a:prstGeom>
        </p:spPr>
      </p:pic>
      <p:pic>
        <p:nvPicPr>
          <p:cNvPr id="56" name="Picture 55" descr="A screenshot of a computer&#10;&#10;Description automatically generated">
            <a:extLst>
              <a:ext uri="{FF2B5EF4-FFF2-40B4-BE49-F238E27FC236}">
                <a16:creationId xmlns:a16="http://schemas.microsoft.com/office/drawing/2014/main" id="{AAB2CECD-4358-4640-8D98-772BF01F1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12" y="947268"/>
            <a:ext cx="5045268" cy="55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7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00ABDC1-E7DC-3A48-FA4A-50F2F84CF883}"/>
              </a:ext>
            </a:extLst>
          </p:cNvPr>
          <p:cNvGrpSpPr/>
          <p:nvPr/>
        </p:nvGrpSpPr>
        <p:grpSpPr>
          <a:xfrm>
            <a:off x="78579" y="1177405"/>
            <a:ext cx="4030770" cy="4478656"/>
            <a:chOff x="159265" y="1189672"/>
            <a:chExt cx="4030770" cy="447865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489FE3-2636-E105-E235-3A7ACCE0619C}"/>
                </a:ext>
              </a:extLst>
            </p:cNvPr>
            <p:cNvGrpSpPr/>
            <p:nvPr/>
          </p:nvGrpSpPr>
          <p:grpSpPr>
            <a:xfrm>
              <a:off x="159265" y="1189672"/>
              <a:ext cx="4030770" cy="4478656"/>
              <a:chOff x="548226" y="342079"/>
              <a:chExt cx="5440770" cy="6257605"/>
            </a:xfrm>
            <a:solidFill>
              <a:srgbClr val="0AA6ED"/>
            </a:solidFill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F3329EA-34CD-559A-2A69-D8C07FEFFD40}"/>
                  </a:ext>
                </a:extLst>
              </p:cNvPr>
              <p:cNvSpPr/>
              <p:nvPr userDrawn="1"/>
            </p:nvSpPr>
            <p:spPr>
              <a:xfrm>
                <a:off x="1417714" y="1769386"/>
                <a:ext cx="3472774" cy="3472774"/>
              </a:xfrm>
              <a:prstGeom prst="roundRect">
                <a:avLst>
                  <a:gd name="adj" fmla="val 51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A754B70-4928-C0CD-6C18-5DCD09409BFA}"/>
                  </a:ext>
                </a:extLst>
              </p:cNvPr>
              <p:cNvGrpSpPr/>
              <p:nvPr userDrawn="1"/>
            </p:nvGrpSpPr>
            <p:grpSpPr>
              <a:xfrm>
                <a:off x="1266074" y="342079"/>
                <a:ext cx="3753546" cy="1535752"/>
                <a:chOff x="1373078" y="342079"/>
                <a:chExt cx="3753546" cy="1535752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E58FD51D-4218-BFC1-6BDA-5AD273DECDED}"/>
                    </a:ext>
                  </a:extLst>
                </p:cNvPr>
                <p:cNvSpPr/>
                <p:nvPr/>
              </p:nvSpPr>
              <p:spPr>
                <a:xfrm flipH="1">
                  <a:off x="1945338" y="395212"/>
                  <a:ext cx="546385" cy="1482619"/>
                </a:xfrm>
                <a:custGeom>
                  <a:avLst/>
                  <a:gdLst>
                    <a:gd name="connsiteX0" fmla="*/ 172666 w 1002965"/>
                    <a:gd name="connsiteY0" fmla="*/ 2721517 h 2721551"/>
                    <a:gd name="connsiteX1" fmla="*/ 216272 w 1002965"/>
                    <a:gd name="connsiteY1" fmla="*/ 2678572 h 2721551"/>
                    <a:gd name="connsiteX2" fmla="*/ 210986 w 1002965"/>
                    <a:gd name="connsiteY2" fmla="*/ 2373992 h 2721551"/>
                    <a:gd name="connsiteX3" fmla="*/ 201076 w 1002965"/>
                    <a:gd name="connsiteY3" fmla="*/ 2371349 h 2721551"/>
                    <a:gd name="connsiteX4" fmla="*/ 163416 w 1002965"/>
                    <a:gd name="connsiteY4" fmla="*/ 2332368 h 2721551"/>
                    <a:gd name="connsiteX5" fmla="*/ 163416 w 1002965"/>
                    <a:gd name="connsiteY5" fmla="*/ 711687 h 2721551"/>
                    <a:gd name="connsiteX6" fmla="*/ 199754 w 1002965"/>
                    <a:gd name="connsiteY6" fmla="*/ 674027 h 2721551"/>
                    <a:gd name="connsiteX7" fmla="*/ 909339 w 1002965"/>
                    <a:gd name="connsiteY7" fmla="*/ 674688 h 2721551"/>
                    <a:gd name="connsiteX8" fmla="*/ 943035 w 1002965"/>
                    <a:gd name="connsiteY8" fmla="*/ 639671 h 2721551"/>
                    <a:gd name="connsiteX9" fmla="*/ 941053 w 1002965"/>
                    <a:gd name="connsiteY9" fmla="*/ 222113 h 2721551"/>
                    <a:gd name="connsiteX10" fmla="*/ 964177 w 1002965"/>
                    <a:gd name="connsiteY10" fmla="*/ 176525 h 2721551"/>
                    <a:gd name="connsiteX11" fmla="*/ 995229 w 1002965"/>
                    <a:gd name="connsiteY11" fmla="*/ 58921 h 2721551"/>
                    <a:gd name="connsiteX12" fmla="*/ 894804 w 1002965"/>
                    <a:gd name="connsiteY12" fmla="*/ 780 h 2721551"/>
                    <a:gd name="connsiteX13" fmla="*/ 813538 w 1002965"/>
                    <a:gd name="connsiteY13" fmla="*/ 80724 h 2721551"/>
                    <a:gd name="connsiteX14" fmla="*/ 867055 w 1002965"/>
                    <a:gd name="connsiteY14" fmla="*/ 187096 h 2721551"/>
                    <a:gd name="connsiteX15" fmla="*/ 886876 w 1002965"/>
                    <a:gd name="connsiteY15" fmla="*/ 218809 h 2721551"/>
                    <a:gd name="connsiteX16" fmla="*/ 886876 w 1002965"/>
                    <a:gd name="connsiteY16" fmla="*/ 590780 h 2721551"/>
                    <a:gd name="connsiteX17" fmla="*/ 857144 w 1002965"/>
                    <a:gd name="connsiteY17" fmla="*/ 619850 h 2721551"/>
                    <a:gd name="connsiteX18" fmla="*/ 123114 w 1002965"/>
                    <a:gd name="connsiteY18" fmla="*/ 617208 h 2721551"/>
                    <a:gd name="connsiteX19" fmla="*/ 88758 w 1002965"/>
                    <a:gd name="connsiteY19" fmla="*/ 650242 h 2721551"/>
                    <a:gd name="connsiteX20" fmla="*/ 89418 w 1002965"/>
                    <a:gd name="connsiteY20" fmla="*/ 2329726 h 2721551"/>
                    <a:gd name="connsiteX21" fmla="*/ 89418 w 1002965"/>
                    <a:gd name="connsiteY21" fmla="*/ 2353511 h 2721551"/>
                    <a:gd name="connsiteX22" fmla="*/ 72240 w 1002965"/>
                    <a:gd name="connsiteY22" fmla="*/ 2370689 h 2721551"/>
                    <a:gd name="connsiteX23" fmla="*/ 5510 w 1002965"/>
                    <a:gd name="connsiteY23" fmla="*/ 2372671 h 2721551"/>
                    <a:gd name="connsiteX24" fmla="*/ 6171 w 1002965"/>
                    <a:gd name="connsiteY24" fmla="*/ 2388527 h 2721551"/>
                    <a:gd name="connsiteX25" fmla="*/ 225 w 1002965"/>
                    <a:gd name="connsiteY25" fmla="*/ 2687822 h 2721551"/>
                    <a:gd name="connsiteX26" fmla="*/ 34581 w 1002965"/>
                    <a:gd name="connsiteY26" fmla="*/ 2721517 h 2721551"/>
                    <a:gd name="connsiteX27" fmla="*/ 172666 w 1002965"/>
                    <a:gd name="connsiteY27" fmla="*/ 2721517 h 2721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02965" h="2721551">
                      <a:moveTo>
                        <a:pt x="172666" y="2721517"/>
                      </a:moveTo>
                      <a:cubicBezTo>
                        <a:pt x="215611" y="2721517"/>
                        <a:pt x="215611" y="2720856"/>
                        <a:pt x="216272" y="2678572"/>
                      </a:cubicBezTo>
                      <a:cubicBezTo>
                        <a:pt x="217593" y="2576825"/>
                        <a:pt x="205040" y="2475739"/>
                        <a:pt x="210986" y="2373992"/>
                      </a:cubicBezTo>
                      <a:cubicBezTo>
                        <a:pt x="207683" y="2373331"/>
                        <a:pt x="204379" y="2371349"/>
                        <a:pt x="201076" y="2371349"/>
                      </a:cubicBezTo>
                      <a:cubicBezTo>
                        <a:pt x="163416" y="2368707"/>
                        <a:pt x="163416" y="2369367"/>
                        <a:pt x="163416" y="2332368"/>
                      </a:cubicBezTo>
                      <a:cubicBezTo>
                        <a:pt x="163416" y="1791921"/>
                        <a:pt x="163416" y="1252134"/>
                        <a:pt x="163416" y="711687"/>
                      </a:cubicBezTo>
                      <a:cubicBezTo>
                        <a:pt x="163416" y="669402"/>
                        <a:pt x="157470" y="674027"/>
                        <a:pt x="199754" y="674027"/>
                      </a:cubicBezTo>
                      <a:cubicBezTo>
                        <a:pt x="436282" y="674027"/>
                        <a:pt x="672811" y="674688"/>
                        <a:pt x="909339" y="674688"/>
                      </a:cubicBezTo>
                      <a:cubicBezTo>
                        <a:pt x="943695" y="674688"/>
                        <a:pt x="943695" y="674688"/>
                        <a:pt x="943035" y="639671"/>
                      </a:cubicBezTo>
                      <a:cubicBezTo>
                        <a:pt x="942374" y="500265"/>
                        <a:pt x="942374" y="360858"/>
                        <a:pt x="941053" y="222113"/>
                      </a:cubicBezTo>
                      <a:cubicBezTo>
                        <a:pt x="941053" y="201631"/>
                        <a:pt x="945017" y="188417"/>
                        <a:pt x="964177" y="176525"/>
                      </a:cubicBezTo>
                      <a:cubicBezTo>
                        <a:pt x="1000515" y="153401"/>
                        <a:pt x="1012407" y="102527"/>
                        <a:pt x="995229" y="58921"/>
                      </a:cubicBezTo>
                      <a:cubicBezTo>
                        <a:pt x="979373" y="17298"/>
                        <a:pt x="941713" y="-4505"/>
                        <a:pt x="894804" y="780"/>
                      </a:cubicBezTo>
                      <a:cubicBezTo>
                        <a:pt x="851859" y="5405"/>
                        <a:pt x="822128" y="34476"/>
                        <a:pt x="813538" y="80724"/>
                      </a:cubicBezTo>
                      <a:cubicBezTo>
                        <a:pt x="805610" y="125651"/>
                        <a:pt x="826752" y="169918"/>
                        <a:pt x="867055" y="187096"/>
                      </a:cubicBezTo>
                      <a:cubicBezTo>
                        <a:pt x="883572" y="193703"/>
                        <a:pt x="886876" y="202292"/>
                        <a:pt x="886876" y="218809"/>
                      </a:cubicBezTo>
                      <a:cubicBezTo>
                        <a:pt x="886215" y="343020"/>
                        <a:pt x="885554" y="467230"/>
                        <a:pt x="886876" y="590780"/>
                      </a:cubicBezTo>
                      <a:cubicBezTo>
                        <a:pt x="886876" y="615226"/>
                        <a:pt x="880269" y="620511"/>
                        <a:pt x="857144" y="619850"/>
                      </a:cubicBezTo>
                      <a:cubicBezTo>
                        <a:pt x="612688" y="618529"/>
                        <a:pt x="368231" y="619190"/>
                        <a:pt x="123114" y="617208"/>
                      </a:cubicBezTo>
                      <a:cubicBezTo>
                        <a:pt x="97347" y="617208"/>
                        <a:pt x="88758" y="621832"/>
                        <a:pt x="88758" y="650242"/>
                      </a:cubicBezTo>
                      <a:cubicBezTo>
                        <a:pt x="90079" y="1209850"/>
                        <a:pt x="89418" y="1770118"/>
                        <a:pt x="89418" y="2329726"/>
                      </a:cubicBezTo>
                      <a:cubicBezTo>
                        <a:pt x="89418" y="2337654"/>
                        <a:pt x="88758" y="2345582"/>
                        <a:pt x="89418" y="2353511"/>
                      </a:cubicBezTo>
                      <a:cubicBezTo>
                        <a:pt x="90079" y="2366064"/>
                        <a:pt x="85454" y="2370689"/>
                        <a:pt x="72240" y="2370689"/>
                      </a:cubicBezTo>
                      <a:cubicBezTo>
                        <a:pt x="49777" y="2370689"/>
                        <a:pt x="27974" y="2367385"/>
                        <a:pt x="5510" y="2372671"/>
                      </a:cubicBezTo>
                      <a:cubicBezTo>
                        <a:pt x="5510" y="2377956"/>
                        <a:pt x="6171" y="2383242"/>
                        <a:pt x="6171" y="2388527"/>
                      </a:cubicBezTo>
                      <a:cubicBezTo>
                        <a:pt x="10135" y="2488292"/>
                        <a:pt x="-1757" y="2588057"/>
                        <a:pt x="225" y="2687822"/>
                      </a:cubicBezTo>
                      <a:cubicBezTo>
                        <a:pt x="885" y="2713589"/>
                        <a:pt x="8814" y="2722178"/>
                        <a:pt x="34581" y="2721517"/>
                      </a:cubicBezTo>
                      <a:cubicBezTo>
                        <a:pt x="81490" y="2720195"/>
                        <a:pt x="127078" y="2721517"/>
                        <a:pt x="172666" y="272151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210209F2-42F1-1A55-D6B2-E2791CFE6E0D}"/>
                    </a:ext>
                  </a:extLst>
                </p:cNvPr>
                <p:cNvSpPr/>
                <p:nvPr/>
              </p:nvSpPr>
              <p:spPr>
                <a:xfrm flipH="1">
                  <a:off x="2788787" y="342079"/>
                  <a:ext cx="130800" cy="1535752"/>
                </a:xfrm>
                <a:custGeom>
                  <a:avLst/>
                  <a:gdLst>
                    <a:gd name="connsiteX0" fmla="*/ 208346 w 240102"/>
                    <a:gd name="connsiteY0" fmla="*/ 2818424 h 2819084"/>
                    <a:gd name="connsiteX1" fmla="*/ 240059 w 240102"/>
                    <a:gd name="connsiteY1" fmla="*/ 2785390 h 2819084"/>
                    <a:gd name="connsiteX2" fmla="*/ 240059 w 240102"/>
                    <a:gd name="connsiteY2" fmla="*/ 2641358 h 2819084"/>
                    <a:gd name="connsiteX3" fmla="*/ 240059 w 240102"/>
                    <a:gd name="connsiteY3" fmla="*/ 2518470 h 2819084"/>
                    <a:gd name="connsiteX4" fmla="*/ 189846 w 240102"/>
                    <a:gd name="connsiteY4" fmla="*/ 2468917 h 2819084"/>
                    <a:gd name="connsiteX5" fmla="*/ 156151 w 240102"/>
                    <a:gd name="connsiteY5" fmla="*/ 2435222 h 2819084"/>
                    <a:gd name="connsiteX6" fmla="*/ 156812 w 240102"/>
                    <a:gd name="connsiteY6" fmla="*/ 215291 h 2819084"/>
                    <a:gd name="connsiteX7" fmla="*/ 173990 w 240102"/>
                    <a:gd name="connsiteY7" fmla="*/ 153186 h 2819084"/>
                    <a:gd name="connsiteX8" fmla="*/ 141616 w 240102"/>
                    <a:gd name="connsiteY8" fmla="*/ 11137 h 2819084"/>
                    <a:gd name="connsiteX9" fmla="*/ 8816 w 240102"/>
                    <a:gd name="connsiteY9" fmla="*/ 56725 h 2819084"/>
                    <a:gd name="connsiteX10" fmla="*/ 68940 w 240102"/>
                    <a:gd name="connsiteY10" fmla="*/ 192167 h 2819084"/>
                    <a:gd name="connsiteX11" fmla="*/ 84135 w 240102"/>
                    <a:gd name="connsiteY11" fmla="*/ 222559 h 2819084"/>
                    <a:gd name="connsiteX12" fmla="*/ 84796 w 240102"/>
                    <a:gd name="connsiteY12" fmla="*/ 2437204 h 2819084"/>
                    <a:gd name="connsiteX13" fmla="*/ 53743 w 240102"/>
                    <a:gd name="connsiteY13" fmla="*/ 2467596 h 2819084"/>
                    <a:gd name="connsiteX14" fmla="*/ 29958 w 240102"/>
                    <a:gd name="connsiteY14" fmla="*/ 2491381 h 2819084"/>
                    <a:gd name="connsiteX15" fmla="*/ 30619 w 240102"/>
                    <a:gd name="connsiteY15" fmla="*/ 2641358 h 2819084"/>
                    <a:gd name="connsiteX16" fmla="*/ 30619 w 240102"/>
                    <a:gd name="connsiteY16" fmla="*/ 2788032 h 2819084"/>
                    <a:gd name="connsiteX17" fmla="*/ 61672 w 240102"/>
                    <a:gd name="connsiteY17" fmla="*/ 2819085 h 2819084"/>
                    <a:gd name="connsiteX18" fmla="*/ 208346 w 240102"/>
                    <a:gd name="connsiteY18" fmla="*/ 2818424 h 2819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0102" h="2819084">
                      <a:moveTo>
                        <a:pt x="208346" y="2818424"/>
                      </a:moveTo>
                      <a:cubicBezTo>
                        <a:pt x="234113" y="2819085"/>
                        <a:pt x="240720" y="2808514"/>
                        <a:pt x="240059" y="2785390"/>
                      </a:cubicBezTo>
                      <a:cubicBezTo>
                        <a:pt x="238737" y="2737159"/>
                        <a:pt x="240059" y="2689589"/>
                        <a:pt x="240059" y="2641358"/>
                      </a:cubicBezTo>
                      <a:cubicBezTo>
                        <a:pt x="240059" y="2600395"/>
                        <a:pt x="240059" y="2559432"/>
                        <a:pt x="240059" y="2518470"/>
                      </a:cubicBezTo>
                      <a:cubicBezTo>
                        <a:pt x="240059" y="2468257"/>
                        <a:pt x="240059" y="2466275"/>
                        <a:pt x="189846" y="2468917"/>
                      </a:cubicBezTo>
                      <a:cubicBezTo>
                        <a:pt x="162758" y="2470239"/>
                        <a:pt x="156151" y="2462971"/>
                        <a:pt x="156151" y="2435222"/>
                      </a:cubicBezTo>
                      <a:cubicBezTo>
                        <a:pt x="156812" y="1695245"/>
                        <a:pt x="156812" y="955268"/>
                        <a:pt x="156812" y="215291"/>
                      </a:cubicBezTo>
                      <a:cubicBezTo>
                        <a:pt x="156812" y="192828"/>
                        <a:pt x="159454" y="173668"/>
                        <a:pt x="173990" y="153186"/>
                      </a:cubicBezTo>
                      <a:cubicBezTo>
                        <a:pt x="207685" y="106277"/>
                        <a:pt x="189185" y="35583"/>
                        <a:pt x="141616" y="11137"/>
                      </a:cubicBezTo>
                      <a:cubicBezTo>
                        <a:pt x="90742" y="-14630"/>
                        <a:pt x="29958" y="5851"/>
                        <a:pt x="8816" y="56725"/>
                      </a:cubicBezTo>
                      <a:cubicBezTo>
                        <a:pt x="-14969" y="113544"/>
                        <a:pt x="10798" y="174989"/>
                        <a:pt x="68940" y="192167"/>
                      </a:cubicBezTo>
                      <a:cubicBezTo>
                        <a:pt x="89421" y="198113"/>
                        <a:pt x="84135" y="210666"/>
                        <a:pt x="84135" y="222559"/>
                      </a:cubicBezTo>
                      <a:cubicBezTo>
                        <a:pt x="84135" y="960554"/>
                        <a:pt x="84135" y="1698549"/>
                        <a:pt x="84796" y="2437204"/>
                      </a:cubicBezTo>
                      <a:cubicBezTo>
                        <a:pt x="84796" y="2461650"/>
                        <a:pt x="78189" y="2471560"/>
                        <a:pt x="53743" y="2467596"/>
                      </a:cubicBezTo>
                      <a:cubicBezTo>
                        <a:pt x="35244" y="2464953"/>
                        <a:pt x="29298" y="2472221"/>
                        <a:pt x="29958" y="2491381"/>
                      </a:cubicBezTo>
                      <a:cubicBezTo>
                        <a:pt x="31280" y="2541594"/>
                        <a:pt x="30619" y="2591146"/>
                        <a:pt x="30619" y="2641358"/>
                      </a:cubicBezTo>
                      <a:cubicBezTo>
                        <a:pt x="30619" y="2690250"/>
                        <a:pt x="31940" y="2739141"/>
                        <a:pt x="30619" y="2788032"/>
                      </a:cubicBezTo>
                      <a:cubicBezTo>
                        <a:pt x="29958" y="2811817"/>
                        <a:pt x="39208" y="2819085"/>
                        <a:pt x="61672" y="2819085"/>
                      </a:cubicBezTo>
                      <a:cubicBezTo>
                        <a:pt x="110563" y="2817103"/>
                        <a:pt x="159454" y="2817103"/>
                        <a:pt x="208346" y="281842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95FDAD0-9A01-AE5D-CFBB-159F60B77AE7}"/>
                    </a:ext>
                  </a:extLst>
                </p:cNvPr>
                <p:cNvSpPr/>
                <p:nvPr/>
              </p:nvSpPr>
              <p:spPr>
                <a:xfrm flipH="1">
                  <a:off x="1373078" y="1091819"/>
                  <a:ext cx="733965" cy="786012"/>
                </a:xfrm>
                <a:custGeom>
                  <a:avLst/>
                  <a:gdLst>
                    <a:gd name="connsiteX0" fmla="*/ 136802 w 1347294"/>
                    <a:gd name="connsiteY0" fmla="*/ 78466 h 1442833"/>
                    <a:gd name="connsiteX1" fmla="*/ 138123 w 1347294"/>
                    <a:gd name="connsiteY1" fmla="*/ 512542 h 1442833"/>
                    <a:gd name="connsiteX2" fmla="*/ 138784 w 1347294"/>
                    <a:gd name="connsiteY2" fmla="*/ 1066864 h 1442833"/>
                    <a:gd name="connsiteX3" fmla="*/ 113677 w 1347294"/>
                    <a:gd name="connsiteY3" fmla="*/ 1092631 h 1442833"/>
                    <a:gd name="connsiteX4" fmla="*/ 25145 w 1347294"/>
                    <a:gd name="connsiteY4" fmla="*/ 1091970 h 1442833"/>
                    <a:gd name="connsiteX5" fmla="*/ 38 w 1347294"/>
                    <a:gd name="connsiteY5" fmla="*/ 1115094 h 1442833"/>
                    <a:gd name="connsiteX6" fmla="*/ 699 w 1347294"/>
                    <a:gd name="connsiteY6" fmla="*/ 1265072 h 1442833"/>
                    <a:gd name="connsiteX7" fmla="*/ 699 w 1347294"/>
                    <a:gd name="connsiteY7" fmla="*/ 1414389 h 1442833"/>
                    <a:gd name="connsiteX8" fmla="*/ 29109 w 1347294"/>
                    <a:gd name="connsiteY8" fmla="*/ 1442799 h 1442833"/>
                    <a:gd name="connsiteX9" fmla="*/ 181068 w 1347294"/>
                    <a:gd name="connsiteY9" fmla="*/ 1442799 h 1442833"/>
                    <a:gd name="connsiteX10" fmla="*/ 210139 w 1347294"/>
                    <a:gd name="connsiteY10" fmla="*/ 1412407 h 1442833"/>
                    <a:gd name="connsiteX11" fmla="*/ 210139 w 1347294"/>
                    <a:gd name="connsiteY11" fmla="*/ 1265733 h 1442833"/>
                    <a:gd name="connsiteX12" fmla="*/ 209478 w 1347294"/>
                    <a:gd name="connsiteY12" fmla="*/ 1113112 h 1442833"/>
                    <a:gd name="connsiteX13" fmla="*/ 205514 w 1347294"/>
                    <a:gd name="connsiteY13" fmla="*/ 1093952 h 1442833"/>
                    <a:gd name="connsiteX14" fmla="*/ 191639 w 1347294"/>
                    <a:gd name="connsiteY14" fmla="*/ 1064221 h 1442833"/>
                    <a:gd name="connsiteX15" fmla="*/ 190979 w 1347294"/>
                    <a:gd name="connsiteY15" fmla="*/ 148500 h 1442833"/>
                    <a:gd name="connsiteX16" fmla="*/ 220049 w 1347294"/>
                    <a:gd name="connsiteY16" fmla="*/ 118768 h 1442833"/>
                    <a:gd name="connsiteX17" fmla="*/ 1133128 w 1347294"/>
                    <a:gd name="connsiteY17" fmla="*/ 118768 h 1442833"/>
                    <a:gd name="connsiteX18" fmla="*/ 1166162 w 1347294"/>
                    <a:gd name="connsiteY18" fmla="*/ 139911 h 1442833"/>
                    <a:gd name="connsiteX19" fmla="*/ 1267909 w 1347294"/>
                    <a:gd name="connsiteY19" fmla="*/ 194748 h 1442833"/>
                    <a:gd name="connsiteX20" fmla="*/ 1345211 w 1347294"/>
                    <a:gd name="connsiteY20" fmla="*/ 120090 h 1442833"/>
                    <a:gd name="connsiteX21" fmla="*/ 1299623 w 1347294"/>
                    <a:gd name="connsiteY21" fmla="*/ 11736 h 1442833"/>
                    <a:gd name="connsiteX22" fmla="*/ 1185983 w 1347294"/>
                    <a:gd name="connsiteY22" fmla="*/ 27593 h 1442833"/>
                    <a:gd name="connsiteX23" fmla="*/ 1142378 w 1347294"/>
                    <a:gd name="connsiteY23" fmla="*/ 45431 h 1442833"/>
                    <a:gd name="connsiteX24" fmla="*/ 170497 w 1347294"/>
                    <a:gd name="connsiteY24" fmla="*/ 44110 h 1442833"/>
                    <a:gd name="connsiteX25" fmla="*/ 136802 w 1347294"/>
                    <a:gd name="connsiteY25" fmla="*/ 78466 h 14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347294" h="1442833">
                      <a:moveTo>
                        <a:pt x="136802" y="78466"/>
                      </a:moveTo>
                      <a:cubicBezTo>
                        <a:pt x="138784" y="223158"/>
                        <a:pt x="138123" y="367850"/>
                        <a:pt x="138123" y="512542"/>
                      </a:cubicBezTo>
                      <a:cubicBezTo>
                        <a:pt x="138123" y="697536"/>
                        <a:pt x="138123" y="881870"/>
                        <a:pt x="138784" y="1066864"/>
                      </a:cubicBezTo>
                      <a:cubicBezTo>
                        <a:pt x="138784" y="1086024"/>
                        <a:pt x="134820" y="1093952"/>
                        <a:pt x="113677" y="1092631"/>
                      </a:cubicBezTo>
                      <a:cubicBezTo>
                        <a:pt x="84607" y="1090649"/>
                        <a:pt x="54876" y="1093292"/>
                        <a:pt x="25145" y="1091970"/>
                      </a:cubicBezTo>
                      <a:cubicBezTo>
                        <a:pt x="7306" y="1091309"/>
                        <a:pt x="-623" y="1095274"/>
                        <a:pt x="38" y="1115094"/>
                      </a:cubicBezTo>
                      <a:cubicBezTo>
                        <a:pt x="1359" y="1165307"/>
                        <a:pt x="699" y="1214859"/>
                        <a:pt x="699" y="1265072"/>
                      </a:cubicBezTo>
                      <a:cubicBezTo>
                        <a:pt x="699" y="1314624"/>
                        <a:pt x="1359" y="1364837"/>
                        <a:pt x="699" y="1414389"/>
                      </a:cubicBezTo>
                      <a:cubicBezTo>
                        <a:pt x="699" y="1434870"/>
                        <a:pt x="7966" y="1443459"/>
                        <a:pt x="29109" y="1442799"/>
                      </a:cubicBezTo>
                      <a:cubicBezTo>
                        <a:pt x="79982" y="1442138"/>
                        <a:pt x="130856" y="1442138"/>
                        <a:pt x="181068" y="1442799"/>
                      </a:cubicBezTo>
                      <a:cubicBezTo>
                        <a:pt x="203532" y="1443459"/>
                        <a:pt x="210799" y="1434210"/>
                        <a:pt x="210139" y="1412407"/>
                      </a:cubicBezTo>
                      <a:cubicBezTo>
                        <a:pt x="209478" y="1363515"/>
                        <a:pt x="210139" y="1314624"/>
                        <a:pt x="210139" y="1265733"/>
                      </a:cubicBezTo>
                      <a:cubicBezTo>
                        <a:pt x="210139" y="1214859"/>
                        <a:pt x="210139" y="1163986"/>
                        <a:pt x="209478" y="1113112"/>
                      </a:cubicBezTo>
                      <a:cubicBezTo>
                        <a:pt x="209478" y="1106506"/>
                        <a:pt x="213442" y="1095274"/>
                        <a:pt x="205514" y="1093952"/>
                      </a:cubicBezTo>
                      <a:cubicBezTo>
                        <a:pt x="186354" y="1089327"/>
                        <a:pt x="191639" y="1075453"/>
                        <a:pt x="191639" y="1064221"/>
                      </a:cubicBezTo>
                      <a:cubicBezTo>
                        <a:pt x="191639" y="758981"/>
                        <a:pt x="191639" y="453740"/>
                        <a:pt x="190979" y="148500"/>
                      </a:cubicBezTo>
                      <a:cubicBezTo>
                        <a:pt x="190979" y="125375"/>
                        <a:pt x="195604" y="118768"/>
                        <a:pt x="220049" y="118768"/>
                      </a:cubicBezTo>
                      <a:cubicBezTo>
                        <a:pt x="524629" y="119429"/>
                        <a:pt x="829209" y="119429"/>
                        <a:pt x="1133128" y="118768"/>
                      </a:cubicBezTo>
                      <a:cubicBezTo>
                        <a:pt x="1150306" y="118768"/>
                        <a:pt x="1159555" y="122072"/>
                        <a:pt x="1166162" y="139911"/>
                      </a:cubicBezTo>
                      <a:cubicBezTo>
                        <a:pt x="1182019" y="182195"/>
                        <a:pt x="1219679" y="200694"/>
                        <a:pt x="1267909" y="194748"/>
                      </a:cubicBezTo>
                      <a:cubicBezTo>
                        <a:pt x="1306890" y="190123"/>
                        <a:pt x="1337282" y="161053"/>
                        <a:pt x="1345211" y="120090"/>
                      </a:cubicBezTo>
                      <a:cubicBezTo>
                        <a:pt x="1353799" y="74502"/>
                        <a:pt x="1335300" y="31557"/>
                        <a:pt x="1299623" y="11736"/>
                      </a:cubicBezTo>
                      <a:cubicBezTo>
                        <a:pt x="1262624" y="-8085"/>
                        <a:pt x="1212411" y="-2799"/>
                        <a:pt x="1185983" y="27593"/>
                      </a:cubicBezTo>
                      <a:cubicBezTo>
                        <a:pt x="1173430" y="42128"/>
                        <a:pt x="1160216" y="45431"/>
                        <a:pt x="1142378" y="45431"/>
                      </a:cubicBezTo>
                      <a:cubicBezTo>
                        <a:pt x="818638" y="44771"/>
                        <a:pt x="494237" y="45431"/>
                        <a:pt x="170497" y="44110"/>
                      </a:cubicBezTo>
                      <a:cubicBezTo>
                        <a:pt x="146052" y="46092"/>
                        <a:pt x="136141" y="49396"/>
                        <a:pt x="136802" y="78466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B70455D1-B6C2-C285-82E7-8402C57D8BA4}"/>
                    </a:ext>
                  </a:extLst>
                </p:cNvPr>
                <p:cNvSpPr/>
                <p:nvPr/>
              </p:nvSpPr>
              <p:spPr>
                <a:xfrm flipH="1">
                  <a:off x="3557029" y="726738"/>
                  <a:ext cx="453728" cy="1151093"/>
                </a:xfrm>
                <a:custGeom>
                  <a:avLst/>
                  <a:gdLst>
                    <a:gd name="connsiteX0" fmla="*/ 67744 w 832880"/>
                    <a:gd name="connsiteY0" fmla="*/ 190334 h 2112990"/>
                    <a:gd name="connsiteX1" fmla="*/ 85582 w 832880"/>
                    <a:gd name="connsiteY1" fmla="*/ 219405 h 2112990"/>
                    <a:gd name="connsiteX2" fmla="*/ 84922 w 832880"/>
                    <a:gd name="connsiteY2" fmla="*/ 1012237 h 2112990"/>
                    <a:gd name="connsiteX3" fmla="*/ 115974 w 832880"/>
                    <a:gd name="connsiteY3" fmla="*/ 1042629 h 2112990"/>
                    <a:gd name="connsiteX4" fmla="*/ 651797 w 832880"/>
                    <a:gd name="connsiteY4" fmla="*/ 1041308 h 2112990"/>
                    <a:gd name="connsiteX5" fmla="*/ 683510 w 832880"/>
                    <a:gd name="connsiteY5" fmla="*/ 1074343 h 2112990"/>
                    <a:gd name="connsiteX6" fmla="*/ 682849 w 832880"/>
                    <a:gd name="connsiteY6" fmla="*/ 1711912 h 2112990"/>
                    <a:gd name="connsiteX7" fmla="*/ 634619 w 832880"/>
                    <a:gd name="connsiteY7" fmla="*/ 1762125 h 2112990"/>
                    <a:gd name="connsiteX8" fmla="*/ 626691 w 832880"/>
                    <a:gd name="connsiteY8" fmla="*/ 1764107 h 2112990"/>
                    <a:gd name="connsiteX9" fmla="*/ 627351 w 832880"/>
                    <a:gd name="connsiteY9" fmla="*/ 1799124 h 2112990"/>
                    <a:gd name="connsiteX10" fmla="*/ 622066 w 832880"/>
                    <a:gd name="connsiteY10" fmla="*/ 2081900 h 2112990"/>
                    <a:gd name="connsiteX11" fmla="*/ 653118 w 832880"/>
                    <a:gd name="connsiteY11" fmla="*/ 2112953 h 2112990"/>
                    <a:gd name="connsiteX12" fmla="*/ 805739 w 832880"/>
                    <a:gd name="connsiteY12" fmla="*/ 2112953 h 2112990"/>
                    <a:gd name="connsiteX13" fmla="*/ 832827 w 832880"/>
                    <a:gd name="connsiteY13" fmla="*/ 2083222 h 2112990"/>
                    <a:gd name="connsiteX14" fmla="*/ 830845 w 832880"/>
                    <a:gd name="connsiteY14" fmla="*/ 1765428 h 2112990"/>
                    <a:gd name="connsiteX15" fmla="*/ 770061 w 832880"/>
                    <a:gd name="connsiteY15" fmla="*/ 1762785 h 2112990"/>
                    <a:gd name="connsiteX16" fmla="*/ 737026 w 832880"/>
                    <a:gd name="connsiteY16" fmla="*/ 1731072 h 2112990"/>
                    <a:gd name="connsiteX17" fmla="*/ 738348 w 832880"/>
                    <a:gd name="connsiteY17" fmla="*/ 1016202 h 2112990"/>
                    <a:gd name="connsiteX18" fmla="*/ 709938 w 832880"/>
                    <a:gd name="connsiteY18" fmla="*/ 988452 h 2112990"/>
                    <a:gd name="connsiteX19" fmla="*/ 187990 w 832880"/>
                    <a:gd name="connsiteY19" fmla="*/ 989774 h 2112990"/>
                    <a:gd name="connsiteX20" fmla="*/ 157598 w 832880"/>
                    <a:gd name="connsiteY20" fmla="*/ 958721 h 2112990"/>
                    <a:gd name="connsiteX21" fmla="*/ 158259 w 832880"/>
                    <a:gd name="connsiteY21" fmla="*/ 214119 h 2112990"/>
                    <a:gd name="connsiteX22" fmla="*/ 174776 w 832880"/>
                    <a:gd name="connsiteY22" fmla="*/ 152014 h 2112990"/>
                    <a:gd name="connsiteX23" fmla="*/ 140420 w 832880"/>
                    <a:gd name="connsiteY23" fmla="*/ 10626 h 2112990"/>
                    <a:gd name="connsiteX24" fmla="*/ 9603 w 832880"/>
                    <a:gd name="connsiteY24" fmla="*/ 55553 h 2112990"/>
                    <a:gd name="connsiteX25" fmla="*/ 67744 w 832880"/>
                    <a:gd name="connsiteY25" fmla="*/ 190334 h 2112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32880" h="2112990">
                      <a:moveTo>
                        <a:pt x="67744" y="190334"/>
                      </a:moveTo>
                      <a:cubicBezTo>
                        <a:pt x="86243" y="195620"/>
                        <a:pt x="85582" y="206191"/>
                        <a:pt x="85582" y="219405"/>
                      </a:cubicBezTo>
                      <a:cubicBezTo>
                        <a:pt x="85582" y="483682"/>
                        <a:pt x="85582" y="747960"/>
                        <a:pt x="84922" y="1012237"/>
                      </a:cubicBezTo>
                      <a:cubicBezTo>
                        <a:pt x="84922" y="1037344"/>
                        <a:pt x="92189" y="1042629"/>
                        <a:pt x="115974" y="1042629"/>
                      </a:cubicBezTo>
                      <a:cubicBezTo>
                        <a:pt x="294362" y="1041969"/>
                        <a:pt x="472749" y="1042629"/>
                        <a:pt x="651797" y="1041308"/>
                      </a:cubicBezTo>
                      <a:cubicBezTo>
                        <a:pt x="678885" y="1041308"/>
                        <a:pt x="683510" y="1049236"/>
                        <a:pt x="683510" y="1074343"/>
                      </a:cubicBezTo>
                      <a:cubicBezTo>
                        <a:pt x="682849" y="1287086"/>
                        <a:pt x="682849" y="1499168"/>
                        <a:pt x="682849" y="1711912"/>
                      </a:cubicBezTo>
                      <a:cubicBezTo>
                        <a:pt x="682849" y="1759482"/>
                        <a:pt x="682849" y="1759482"/>
                        <a:pt x="634619" y="1762125"/>
                      </a:cubicBezTo>
                      <a:cubicBezTo>
                        <a:pt x="631976" y="1762125"/>
                        <a:pt x="629333" y="1763446"/>
                        <a:pt x="626691" y="1764107"/>
                      </a:cubicBezTo>
                      <a:cubicBezTo>
                        <a:pt x="626691" y="1775999"/>
                        <a:pt x="627351" y="1787231"/>
                        <a:pt x="627351" y="1799124"/>
                      </a:cubicBezTo>
                      <a:cubicBezTo>
                        <a:pt x="625369" y="1893603"/>
                        <a:pt x="624048" y="1988082"/>
                        <a:pt x="622066" y="2081900"/>
                      </a:cubicBezTo>
                      <a:cubicBezTo>
                        <a:pt x="621405" y="2105025"/>
                        <a:pt x="629333" y="2113614"/>
                        <a:pt x="653118" y="2112953"/>
                      </a:cubicBezTo>
                      <a:cubicBezTo>
                        <a:pt x="703992" y="2111632"/>
                        <a:pt x="754865" y="2111632"/>
                        <a:pt x="805739" y="2112953"/>
                      </a:cubicBezTo>
                      <a:cubicBezTo>
                        <a:pt x="828202" y="2113614"/>
                        <a:pt x="833488" y="2105685"/>
                        <a:pt x="832827" y="2083222"/>
                      </a:cubicBezTo>
                      <a:cubicBezTo>
                        <a:pt x="830845" y="1977511"/>
                        <a:pt x="831506" y="1871139"/>
                        <a:pt x="830845" y="1765428"/>
                      </a:cubicBezTo>
                      <a:cubicBezTo>
                        <a:pt x="811024" y="1758821"/>
                        <a:pt x="789882" y="1761464"/>
                        <a:pt x="770061" y="1762785"/>
                      </a:cubicBezTo>
                      <a:cubicBezTo>
                        <a:pt x="744955" y="1764767"/>
                        <a:pt x="737026" y="1757500"/>
                        <a:pt x="737026" y="1731072"/>
                      </a:cubicBezTo>
                      <a:cubicBezTo>
                        <a:pt x="738348" y="1492562"/>
                        <a:pt x="737687" y="1254712"/>
                        <a:pt x="738348" y="1016202"/>
                      </a:cubicBezTo>
                      <a:cubicBezTo>
                        <a:pt x="738348" y="993738"/>
                        <a:pt x="731741" y="987792"/>
                        <a:pt x="709938" y="988452"/>
                      </a:cubicBezTo>
                      <a:cubicBezTo>
                        <a:pt x="536175" y="989113"/>
                        <a:pt x="361752" y="988452"/>
                        <a:pt x="187990" y="989774"/>
                      </a:cubicBezTo>
                      <a:cubicBezTo>
                        <a:pt x="162883" y="989774"/>
                        <a:pt x="156937" y="982506"/>
                        <a:pt x="157598" y="958721"/>
                      </a:cubicBezTo>
                      <a:cubicBezTo>
                        <a:pt x="158259" y="710300"/>
                        <a:pt x="158259" y="462540"/>
                        <a:pt x="158259" y="214119"/>
                      </a:cubicBezTo>
                      <a:cubicBezTo>
                        <a:pt x="158259" y="191656"/>
                        <a:pt x="160901" y="172496"/>
                        <a:pt x="174776" y="152014"/>
                      </a:cubicBezTo>
                      <a:cubicBezTo>
                        <a:pt x="207150" y="104444"/>
                        <a:pt x="188651" y="34411"/>
                        <a:pt x="140420" y="10626"/>
                      </a:cubicBezTo>
                      <a:cubicBezTo>
                        <a:pt x="90207" y="-14481"/>
                        <a:pt x="30084" y="6662"/>
                        <a:pt x="9603" y="55553"/>
                      </a:cubicBezTo>
                      <a:cubicBezTo>
                        <a:pt x="-15504" y="111051"/>
                        <a:pt x="10263" y="173156"/>
                        <a:pt x="67744" y="19033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60CEE87D-CB89-8CB4-0E6B-C8E6ADF02233}"/>
                    </a:ext>
                  </a:extLst>
                </p:cNvPr>
                <p:cNvSpPr/>
                <p:nvPr/>
              </p:nvSpPr>
              <p:spPr>
                <a:xfrm flipH="1">
                  <a:off x="3167873" y="933829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A250B7F0-0202-8336-BE5A-0ACB04E93A63}"/>
                    </a:ext>
                  </a:extLst>
                </p:cNvPr>
                <p:cNvSpPr/>
                <p:nvPr/>
              </p:nvSpPr>
              <p:spPr>
                <a:xfrm flipH="1">
                  <a:off x="4378571" y="156600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722DE25B-646C-29D0-9667-0A32BDEB706E}"/>
                    </a:ext>
                  </a:extLst>
                </p:cNvPr>
                <p:cNvSpPr/>
                <p:nvPr/>
              </p:nvSpPr>
              <p:spPr>
                <a:xfrm flipH="1">
                  <a:off x="3982857" y="1418093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5950EC9-0E1D-E06B-2AA6-56C015929CE4}"/>
                  </a:ext>
                </a:extLst>
              </p:cNvPr>
              <p:cNvGrpSpPr/>
              <p:nvPr userDrawn="1"/>
            </p:nvGrpSpPr>
            <p:grpSpPr>
              <a:xfrm>
                <a:off x="1298308" y="5139374"/>
                <a:ext cx="3556005" cy="1460310"/>
                <a:chOff x="1405312" y="5139374"/>
                <a:chExt cx="3556005" cy="1460310"/>
              </a:xfrm>
              <a:grpFill/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97DC5DCB-5153-8F65-057E-027AED6E9531}"/>
                    </a:ext>
                  </a:extLst>
                </p:cNvPr>
                <p:cNvSpPr/>
                <p:nvPr/>
              </p:nvSpPr>
              <p:spPr>
                <a:xfrm flipH="1">
                  <a:off x="3177489" y="5139374"/>
                  <a:ext cx="556980" cy="1460310"/>
                </a:xfrm>
                <a:custGeom>
                  <a:avLst/>
                  <a:gdLst>
                    <a:gd name="connsiteX0" fmla="*/ 985486 w 1022414"/>
                    <a:gd name="connsiteY0" fmla="*/ 1487 h 2680599"/>
                    <a:gd name="connsiteX1" fmla="*/ 822295 w 1022414"/>
                    <a:gd name="connsiteY1" fmla="*/ 1487 h 2680599"/>
                    <a:gd name="connsiteX2" fmla="*/ 787278 w 1022414"/>
                    <a:gd name="connsiteY2" fmla="*/ 37164 h 2680599"/>
                    <a:gd name="connsiteX3" fmla="*/ 787278 w 1022414"/>
                    <a:gd name="connsiteY3" fmla="*/ 160053 h 2680599"/>
                    <a:gd name="connsiteX4" fmla="*/ 799170 w 1022414"/>
                    <a:gd name="connsiteY4" fmla="*/ 191766 h 2680599"/>
                    <a:gd name="connsiteX5" fmla="*/ 799831 w 1022414"/>
                    <a:gd name="connsiteY5" fmla="*/ 312013 h 2680599"/>
                    <a:gd name="connsiteX6" fmla="*/ 853347 w 1022414"/>
                    <a:gd name="connsiteY6" fmla="*/ 364207 h 2680599"/>
                    <a:gd name="connsiteX7" fmla="*/ 887043 w 1022414"/>
                    <a:gd name="connsiteY7" fmla="*/ 397903 h 2680599"/>
                    <a:gd name="connsiteX8" fmla="*/ 886382 w 1022414"/>
                    <a:gd name="connsiteY8" fmla="*/ 2472481 h 2680599"/>
                    <a:gd name="connsiteX9" fmla="*/ 841455 w 1022414"/>
                    <a:gd name="connsiteY9" fmla="*/ 2516087 h 2680599"/>
                    <a:gd name="connsiteX10" fmla="*/ 190672 w 1022414"/>
                    <a:gd name="connsiteY10" fmla="*/ 2516087 h 2680599"/>
                    <a:gd name="connsiteX11" fmla="*/ 151691 w 1022414"/>
                    <a:gd name="connsiteY11" fmla="*/ 2503533 h 2680599"/>
                    <a:gd name="connsiteX12" fmla="*/ 52587 w 1022414"/>
                    <a:gd name="connsiteY12" fmla="*/ 2494284 h 2680599"/>
                    <a:gd name="connsiteX13" fmla="*/ 392 w 1022414"/>
                    <a:gd name="connsiteY13" fmla="*/ 2574889 h 2680599"/>
                    <a:gd name="connsiteX14" fmla="*/ 65801 w 1022414"/>
                    <a:gd name="connsiteY14" fmla="*/ 2680600 h 2680599"/>
                    <a:gd name="connsiteX15" fmla="*/ 119317 w 1022414"/>
                    <a:gd name="connsiteY15" fmla="*/ 2680600 h 2680599"/>
                    <a:gd name="connsiteX16" fmla="*/ 184725 w 1022414"/>
                    <a:gd name="connsiteY16" fmla="*/ 2612548 h 2680599"/>
                    <a:gd name="connsiteX17" fmla="*/ 216439 w 1022414"/>
                    <a:gd name="connsiteY17" fmla="*/ 2588103 h 2680599"/>
                    <a:gd name="connsiteX18" fmla="*/ 832205 w 1022414"/>
                    <a:gd name="connsiteY18" fmla="*/ 2589424 h 2680599"/>
                    <a:gd name="connsiteX19" fmla="*/ 934613 w 1022414"/>
                    <a:gd name="connsiteY19" fmla="*/ 2551764 h 2680599"/>
                    <a:gd name="connsiteX20" fmla="*/ 959058 w 1022414"/>
                    <a:gd name="connsiteY20" fmla="*/ 2497587 h 2680599"/>
                    <a:gd name="connsiteX21" fmla="*/ 958397 w 1022414"/>
                    <a:gd name="connsiteY21" fmla="*/ 395921 h 2680599"/>
                    <a:gd name="connsiteX22" fmla="*/ 987468 w 1022414"/>
                    <a:gd name="connsiteY22" fmla="*/ 364207 h 2680599"/>
                    <a:gd name="connsiteX23" fmla="*/ 1009271 w 1022414"/>
                    <a:gd name="connsiteY23" fmla="*/ 341083 h 2680599"/>
                    <a:gd name="connsiteX24" fmla="*/ 1009271 w 1022414"/>
                    <a:gd name="connsiteY24" fmla="*/ 191106 h 2680599"/>
                    <a:gd name="connsiteX25" fmla="*/ 1021163 w 1022414"/>
                    <a:gd name="connsiteY25" fmla="*/ 162035 h 2680599"/>
                    <a:gd name="connsiteX26" fmla="*/ 1021163 w 1022414"/>
                    <a:gd name="connsiteY26" fmla="*/ 33861 h 2680599"/>
                    <a:gd name="connsiteX27" fmla="*/ 985486 w 1022414"/>
                    <a:gd name="connsiteY27" fmla="*/ 1487 h 2680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22414" h="2680599">
                      <a:moveTo>
                        <a:pt x="985486" y="1487"/>
                      </a:moveTo>
                      <a:cubicBezTo>
                        <a:pt x="931309" y="-496"/>
                        <a:pt x="876472" y="-496"/>
                        <a:pt x="822295" y="1487"/>
                      </a:cubicBezTo>
                      <a:cubicBezTo>
                        <a:pt x="793885" y="2808"/>
                        <a:pt x="787939" y="8754"/>
                        <a:pt x="787278" y="37164"/>
                      </a:cubicBezTo>
                      <a:cubicBezTo>
                        <a:pt x="785296" y="78127"/>
                        <a:pt x="785957" y="119090"/>
                        <a:pt x="787278" y="160053"/>
                      </a:cubicBezTo>
                      <a:cubicBezTo>
                        <a:pt x="787278" y="171946"/>
                        <a:pt x="790582" y="182517"/>
                        <a:pt x="799170" y="191766"/>
                      </a:cubicBezTo>
                      <a:cubicBezTo>
                        <a:pt x="799170" y="232069"/>
                        <a:pt x="799831" y="272371"/>
                        <a:pt x="799831" y="312013"/>
                      </a:cubicBezTo>
                      <a:cubicBezTo>
                        <a:pt x="799831" y="364868"/>
                        <a:pt x="799831" y="366189"/>
                        <a:pt x="853347" y="364207"/>
                      </a:cubicBezTo>
                      <a:cubicBezTo>
                        <a:pt x="879775" y="362886"/>
                        <a:pt x="887043" y="370154"/>
                        <a:pt x="887043" y="397903"/>
                      </a:cubicBezTo>
                      <a:cubicBezTo>
                        <a:pt x="886382" y="1089649"/>
                        <a:pt x="886382" y="1780735"/>
                        <a:pt x="886382" y="2472481"/>
                      </a:cubicBezTo>
                      <a:cubicBezTo>
                        <a:pt x="886382" y="2511462"/>
                        <a:pt x="881757" y="2516087"/>
                        <a:pt x="841455" y="2516087"/>
                      </a:cubicBezTo>
                      <a:cubicBezTo>
                        <a:pt x="624747" y="2516087"/>
                        <a:pt x="408040" y="2516087"/>
                        <a:pt x="190672" y="2516087"/>
                      </a:cubicBezTo>
                      <a:cubicBezTo>
                        <a:pt x="176136" y="2516087"/>
                        <a:pt x="164244" y="2513444"/>
                        <a:pt x="151691" y="2503533"/>
                      </a:cubicBezTo>
                      <a:cubicBezTo>
                        <a:pt x="121299" y="2481070"/>
                        <a:pt x="86943" y="2479088"/>
                        <a:pt x="52587" y="2494284"/>
                      </a:cubicBezTo>
                      <a:cubicBezTo>
                        <a:pt x="18231" y="2509480"/>
                        <a:pt x="3035" y="2538551"/>
                        <a:pt x="392" y="2574889"/>
                      </a:cubicBezTo>
                      <a:cubicBezTo>
                        <a:pt x="-3572" y="2626422"/>
                        <a:pt x="22855" y="2658796"/>
                        <a:pt x="65801" y="2680600"/>
                      </a:cubicBezTo>
                      <a:cubicBezTo>
                        <a:pt x="83639" y="2680600"/>
                        <a:pt x="101478" y="2680600"/>
                        <a:pt x="119317" y="2680600"/>
                      </a:cubicBezTo>
                      <a:cubicBezTo>
                        <a:pt x="150369" y="2666725"/>
                        <a:pt x="178118" y="2648225"/>
                        <a:pt x="184725" y="2612548"/>
                      </a:cubicBezTo>
                      <a:cubicBezTo>
                        <a:pt x="188689" y="2592067"/>
                        <a:pt x="197939" y="2588103"/>
                        <a:pt x="216439" y="2588103"/>
                      </a:cubicBezTo>
                      <a:cubicBezTo>
                        <a:pt x="421914" y="2588763"/>
                        <a:pt x="626729" y="2587442"/>
                        <a:pt x="832205" y="2589424"/>
                      </a:cubicBezTo>
                      <a:cubicBezTo>
                        <a:pt x="873829" y="2590084"/>
                        <a:pt x="904881" y="2579513"/>
                        <a:pt x="934613" y="2551764"/>
                      </a:cubicBezTo>
                      <a:cubicBezTo>
                        <a:pt x="951130" y="2535908"/>
                        <a:pt x="959058" y="2520712"/>
                        <a:pt x="959058" y="2497587"/>
                      </a:cubicBezTo>
                      <a:cubicBezTo>
                        <a:pt x="958397" y="1797252"/>
                        <a:pt x="958397" y="1096917"/>
                        <a:pt x="958397" y="395921"/>
                      </a:cubicBezTo>
                      <a:cubicBezTo>
                        <a:pt x="958397" y="374118"/>
                        <a:pt x="960379" y="358922"/>
                        <a:pt x="987468" y="364207"/>
                      </a:cubicBezTo>
                      <a:cubicBezTo>
                        <a:pt x="1005968" y="367511"/>
                        <a:pt x="1009271" y="357600"/>
                        <a:pt x="1009271" y="341083"/>
                      </a:cubicBezTo>
                      <a:cubicBezTo>
                        <a:pt x="1008610" y="290871"/>
                        <a:pt x="1009271" y="241319"/>
                        <a:pt x="1009271" y="191106"/>
                      </a:cubicBezTo>
                      <a:cubicBezTo>
                        <a:pt x="1016538" y="182517"/>
                        <a:pt x="1020503" y="173267"/>
                        <a:pt x="1021163" y="162035"/>
                      </a:cubicBezTo>
                      <a:cubicBezTo>
                        <a:pt x="1022485" y="119090"/>
                        <a:pt x="1023145" y="76145"/>
                        <a:pt x="1021163" y="33861"/>
                      </a:cubicBezTo>
                      <a:cubicBezTo>
                        <a:pt x="1019181" y="8094"/>
                        <a:pt x="1012574" y="2147"/>
                        <a:pt x="985486" y="148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537BB15C-CE5B-CC06-8B42-8F25344BDC11}"/>
                    </a:ext>
                  </a:extLst>
                </p:cNvPr>
                <p:cNvSpPr/>
                <p:nvPr/>
              </p:nvSpPr>
              <p:spPr>
                <a:xfrm flipH="1">
                  <a:off x="3977908" y="5139374"/>
                  <a:ext cx="525900" cy="1335363"/>
                </a:xfrm>
                <a:custGeom>
                  <a:avLst/>
                  <a:gdLst>
                    <a:gd name="connsiteX0" fmla="*/ 846399 w 965361"/>
                    <a:gd name="connsiteY0" fmla="*/ 2292642 h 2451243"/>
                    <a:gd name="connsiteX1" fmla="*/ 845739 w 965361"/>
                    <a:gd name="connsiteY1" fmla="*/ 395791 h 2451243"/>
                    <a:gd name="connsiteX2" fmla="*/ 845739 w 965361"/>
                    <a:gd name="connsiteY2" fmla="*/ 368702 h 2451243"/>
                    <a:gd name="connsiteX3" fmla="*/ 862917 w 965361"/>
                    <a:gd name="connsiteY3" fmla="*/ 351524 h 2451243"/>
                    <a:gd name="connsiteX4" fmla="*/ 937575 w 965361"/>
                    <a:gd name="connsiteY4" fmla="*/ 352185 h 2451243"/>
                    <a:gd name="connsiteX5" fmla="*/ 963342 w 965361"/>
                    <a:gd name="connsiteY5" fmla="*/ 327078 h 2451243"/>
                    <a:gd name="connsiteX6" fmla="*/ 965324 w 965361"/>
                    <a:gd name="connsiteY6" fmla="*/ 177101 h 2451243"/>
                    <a:gd name="connsiteX7" fmla="*/ 965324 w 965361"/>
                    <a:gd name="connsiteY7" fmla="*/ 35052 h 2451243"/>
                    <a:gd name="connsiteX8" fmla="*/ 931629 w 965361"/>
                    <a:gd name="connsiteY8" fmla="*/ 35 h 2451243"/>
                    <a:gd name="connsiteX9" fmla="*/ 784294 w 965361"/>
                    <a:gd name="connsiteY9" fmla="*/ 35 h 2451243"/>
                    <a:gd name="connsiteX10" fmla="*/ 751260 w 965361"/>
                    <a:gd name="connsiteY10" fmla="*/ 32409 h 2451243"/>
                    <a:gd name="connsiteX11" fmla="*/ 751260 w 965361"/>
                    <a:gd name="connsiteY11" fmla="*/ 177101 h 2451243"/>
                    <a:gd name="connsiteX12" fmla="*/ 753242 w 965361"/>
                    <a:gd name="connsiteY12" fmla="*/ 327078 h 2451243"/>
                    <a:gd name="connsiteX13" fmla="*/ 757866 w 965361"/>
                    <a:gd name="connsiteY13" fmla="*/ 348882 h 2451243"/>
                    <a:gd name="connsiteX14" fmla="*/ 773063 w 965361"/>
                    <a:gd name="connsiteY14" fmla="*/ 382577 h 2451243"/>
                    <a:gd name="connsiteX15" fmla="*/ 773063 w 965361"/>
                    <a:gd name="connsiteY15" fmla="*/ 2268197 h 2451243"/>
                    <a:gd name="connsiteX16" fmla="*/ 720207 w 965361"/>
                    <a:gd name="connsiteY16" fmla="*/ 2321713 h 2451243"/>
                    <a:gd name="connsiteX17" fmla="*/ 208830 w 965361"/>
                    <a:gd name="connsiteY17" fmla="*/ 2322373 h 2451243"/>
                    <a:gd name="connsiteX18" fmla="*/ 175795 w 965361"/>
                    <a:gd name="connsiteY18" fmla="*/ 2303213 h 2451243"/>
                    <a:gd name="connsiteX19" fmla="*/ 65460 w 965361"/>
                    <a:gd name="connsiteY19" fmla="*/ 2259607 h 2451243"/>
                    <a:gd name="connsiteX20" fmla="*/ 51 w 965361"/>
                    <a:gd name="connsiteY20" fmla="*/ 2358712 h 2451243"/>
                    <a:gd name="connsiteX21" fmla="*/ 70084 w 965361"/>
                    <a:gd name="connsiteY21" fmla="*/ 2448566 h 2451243"/>
                    <a:gd name="connsiteX22" fmla="*/ 177117 w 965361"/>
                    <a:gd name="connsiteY22" fmla="*/ 2399014 h 2451243"/>
                    <a:gd name="connsiteX23" fmla="*/ 212794 w 965361"/>
                    <a:gd name="connsiteY23" fmla="*/ 2376550 h 2451243"/>
                    <a:gd name="connsiteX24" fmla="*/ 703029 w 965361"/>
                    <a:gd name="connsiteY24" fmla="*/ 2377872 h 2451243"/>
                    <a:gd name="connsiteX25" fmla="*/ 821293 w 965361"/>
                    <a:gd name="connsiteY25" fmla="*/ 2340873 h 2451243"/>
                    <a:gd name="connsiteX26" fmla="*/ 846399 w 965361"/>
                    <a:gd name="connsiteY26" fmla="*/ 2292642 h 2451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65361" h="2451243">
                      <a:moveTo>
                        <a:pt x="846399" y="2292642"/>
                      </a:moveTo>
                      <a:cubicBezTo>
                        <a:pt x="845739" y="1660359"/>
                        <a:pt x="845739" y="1028075"/>
                        <a:pt x="845739" y="395791"/>
                      </a:cubicBezTo>
                      <a:cubicBezTo>
                        <a:pt x="845739" y="386541"/>
                        <a:pt x="846399" y="377952"/>
                        <a:pt x="845739" y="368702"/>
                      </a:cubicBezTo>
                      <a:cubicBezTo>
                        <a:pt x="845078" y="356149"/>
                        <a:pt x="850364" y="351524"/>
                        <a:pt x="862917" y="351524"/>
                      </a:cubicBezTo>
                      <a:cubicBezTo>
                        <a:pt x="888023" y="352185"/>
                        <a:pt x="913129" y="350203"/>
                        <a:pt x="937575" y="352185"/>
                      </a:cubicBezTo>
                      <a:cubicBezTo>
                        <a:pt x="957396" y="353506"/>
                        <a:pt x="964003" y="347560"/>
                        <a:pt x="963342" y="327078"/>
                      </a:cubicBezTo>
                      <a:cubicBezTo>
                        <a:pt x="963342" y="276866"/>
                        <a:pt x="960039" y="227314"/>
                        <a:pt x="965324" y="177101"/>
                      </a:cubicBezTo>
                      <a:cubicBezTo>
                        <a:pt x="965324" y="129531"/>
                        <a:pt x="964003" y="82622"/>
                        <a:pt x="965324" y="35052"/>
                      </a:cubicBezTo>
                      <a:cubicBezTo>
                        <a:pt x="965985" y="9945"/>
                        <a:pt x="958057" y="-625"/>
                        <a:pt x="931629" y="35"/>
                      </a:cubicBezTo>
                      <a:cubicBezTo>
                        <a:pt x="882738" y="1357"/>
                        <a:pt x="833185" y="1357"/>
                        <a:pt x="784294" y="35"/>
                      </a:cubicBezTo>
                      <a:cubicBezTo>
                        <a:pt x="760509" y="-625"/>
                        <a:pt x="750599" y="7963"/>
                        <a:pt x="751260" y="32409"/>
                      </a:cubicBezTo>
                      <a:cubicBezTo>
                        <a:pt x="752581" y="80640"/>
                        <a:pt x="751260" y="128870"/>
                        <a:pt x="751260" y="177101"/>
                      </a:cubicBezTo>
                      <a:cubicBezTo>
                        <a:pt x="751920" y="227314"/>
                        <a:pt x="751920" y="276866"/>
                        <a:pt x="753242" y="327078"/>
                      </a:cubicBezTo>
                      <a:cubicBezTo>
                        <a:pt x="753242" y="335007"/>
                        <a:pt x="749278" y="346899"/>
                        <a:pt x="757866" y="348882"/>
                      </a:cubicBezTo>
                      <a:cubicBezTo>
                        <a:pt x="779669" y="354167"/>
                        <a:pt x="773063" y="370024"/>
                        <a:pt x="773063" y="382577"/>
                      </a:cubicBezTo>
                      <a:cubicBezTo>
                        <a:pt x="773063" y="1010896"/>
                        <a:pt x="773063" y="1639877"/>
                        <a:pt x="773063" y="2268197"/>
                      </a:cubicBezTo>
                      <a:cubicBezTo>
                        <a:pt x="773063" y="2305195"/>
                        <a:pt x="757206" y="2321713"/>
                        <a:pt x="720207" y="2321713"/>
                      </a:cubicBezTo>
                      <a:cubicBezTo>
                        <a:pt x="549748" y="2321713"/>
                        <a:pt x="379289" y="2321713"/>
                        <a:pt x="208830" y="2322373"/>
                      </a:cubicBezTo>
                      <a:cubicBezTo>
                        <a:pt x="192313" y="2322373"/>
                        <a:pt x="183724" y="2318409"/>
                        <a:pt x="175795" y="2303213"/>
                      </a:cubicBezTo>
                      <a:cubicBezTo>
                        <a:pt x="155314" y="2263572"/>
                        <a:pt x="109726" y="2246394"/>
                        <a:pt x="65460" y="2259607"/>
                      </a:cubicBezTo>
                      <a:cubicBezTo>
                        <a:pt x="23175" y="2272161"/>
                        <a:pt x="-1271" y="2309159"/>
                        <a:pt x="51" y="2358712"/>
                      </a:cubicBezTo>
                      <a:cubicBezTo>
                        <a:pt x="1372" y="2404300"/>
                        <a:pt x="29782" y="2439977"/>
                        <a:pt x="70084" y="2448566"/>
                      </a:cubicBezTo>
                      <a:cubicBezTo>
                        <a:pt x="117654" y="2458476"/>
                        <a:pt x="159939" y="2440638"/>
                        <a:pt x="177117" y="2399014"/>
                      </a:cubicBezTo>
                      <a:cubicBezTo>
                        <a:pt x="185045" y="2379854"/>
                        <a:pt x="195616" y="2376550"/>
                        <a:pt x="212794" y="2376550"/>
                      </a:cubicBezTo>
                      <a:cubicBezTo>
                        <a:pt x="375986" y="2377211"/>
                        <a:pt x="539838" y="2375229"/>
                        <a:pt x="703029" y="2377872"/>
                      </a:cubicBezTo>
                      <a:cubicBezTo>
                        <a:pt x="747956" y="2378532"/>
                        <a:pt x="785616" y="2370604"/>
                        <a:pt x="821293" y="2340873"/>
                      </a:cubicBezTo>
                      <a:cubicBezTo>
                        <a:pt x="838471" y="2326998"/>
                        <a:pt x="846399" y="2314445"/>
                        <a:pt x="846399" y="2292642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155BA5E2-0AA8-3EE6-74A8-B3C40AB578DA}"/>
                    </a:ext>
                  </a:extLst>
                </p:cNvPr>
                <p:cNvSpPr/>
                <p:nvPr/>
              </p:nvSpPr>
              <p:spPr>
                <a:xfrm flipH="1">
                  <a:off x="3564028" y="5139374"/>
                  <a:ext cx="133654" cy="1187379"/>
                </a:xfrm>
                <a:custGeom>
                  <a:avLst/>
                  <a:gdLst>
                    <a:gd name="connsiteX0" fmla="*/ 65588 w 245340"/>
                    <a:gd name="connsiteY0" fmla="*/ 33 h 2179597"/>
                    <a:gd name="connsiteX1" fmla="*/ 34535 w 245340"/>
                    <a:gd name="connsiteY1" fmla="*/ 31746 h 2179597"/>
                    <a:gd name="connsiteX2" fmla="*/ 33874 w 245340"/>
                    <a:gd name="connsiteY2" fmla="*/ 179081 h 2179597"/>
                    <a:gd name="connsiteX3" fmla="*/ 33874 w 245340"/>
                    <a:gd name="connsiteY3" fmla="*/ 331701 h 2179597"/>
                    <a:gd name="connsiteX4" fmla="*/ 53034 w 245340"/>
                    <a:gd name="connsiteY4" fmla="*/ 351522 h 2179597"/>
                    <a:gd name="connsiteX5" fmla="*/ 86730 w 245340"/>
                    <a:gd name="connsiteY5" fmla="*/ 387860 h 2179597"/>
                    <a:gd name="connsiteX6" fmla="*/ 86730 w 245340"/>
                    <a:gd name="connsiteY6" fmla="*/ 1949740 h 2179597"/>
                    <a:gd name="connsiteX7" fmla="*/ 58981 w 245340"/>
                    <a:gd name="connsiteY7" fmla="*/ 1990703 h 2179597"/>
                    <a:gd name="connsiteX8" fmla="*/ 13393 w 245340"/>
                    <a:gd name="connsiteY8" fmla="*/ 2029023 h 2179597"/>
                    <a:gd name="connsiteX9" fmla="*/ 35856 w 245340"/>
                    <a:gd name="connsiteY9" fmla="*/ 2160501 h 2179597"/>
                    <a:gd name="connsiteX10" fmla="*/ 155442 w 245340"/>
                    <a:gd name="connsiteY10" fmla="*/ 2158519 h 2179597"/>
                    <a:gd name="connsiteX11" fmla="*/ 173281 w 245340"/>
                    <a:gd name="connsiteY11" fmla="*/ 2027041 h 2179597"/>
                    <a:gd name="connsiteX12" fmla="*/ 158745 w 245340"/>
                    <a:gd name="connsiteY12" fmla="*/ 1974846 h 2179597"/>
                    <a:gd name="connsiteX13" fmla="*/ 159406 w 245340"/>
                    <a:gd name="connsiteY13" fmla="*/ 418912 h 2179597"/>
                    <a:gd name="connsiteX14" fmla="*/ 164031 w 245340"/>
                    <a:gd name="connsiteY14" fmla="*/ 356807 h 2179597"/>
                    <a:gd name="connsiteX15" fmla="*/ 223493 w 245340"/>
                    <a:gd name="connsiteY15" fmla="*/ 352843 h 2179597"/>
                    <a:gd name="connsiteX16" fmla="*/ 244636 w 245340"/>
                    <a:gd name="connsiteY16" fmla="*/ 331701 h 2179597"/>
                    <a:gd name="connsiteX17" fmla="*/ 245296 w 245340"/>
                    <a:gd name="connsiteY17" fmla="*/ 179081 h 2179597"/>
                    <a:gd name="connsiteX18" fmla="*/ 245296 w 245340"/>
                    <a:gd name="connsiteY18" fmla="*/ 34389 h 2179597"/>
                    <a:gd name="connsiteX19" fmla="*/ 213583 w 245340"/>
                    <a:gd name="connsiteY19" fmla="*/ 693 h 2179597"/>
                    <a:gd name="connsiteX20" fmla="*/ 65588 w 245340"/>
                    <a:gd name="connsiteY20" fmla="*/ 33 h 217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45340" h="2179597">
                      <a:moveTo>
                        <a:pt x="65588" y="33"/>
                      </a:moveTo>
                      <a:cubicBezTo>
                        <a:pt x="42463" y="-628"/>
                        <a:pt x="33874" y="8622"/>
                        <a:pt x="34535" y="31746"/>
                      </a:cubicBezTo>
                      <a:cubicBezTo>
                        <a:pt x="35196" y="80638"/>
                        <a:pt x="33874" y="130190"/>
                        <a:pt x="33874" y="179081"/>
                      </a:cubicBezTo>
                      <a:cubicBezTo>
                        <a:pt x="33874" y="229954"/>
                        <a:pt x="34535" y="280828"/>
                        <a:pt x="33874" y="331701"/>
                      </a:cubicBezTo>
                      <a:cubicBezTo>
                        <a:pt x="33874" y="346236"/>
                        <a:pt x="37838" y="354825"/>
                        <a:pt x="53034" y="351522"/>
                      </a:cubicBezTo>
                      <a:cubicBezTo>
                        <a:pt x="84087" y="345576"/>
                        <a:pt x="86730" y="362093"/>
                        <a:pt x="86730" y="387860"/>
                      </a:cubicBezTo>
                      <a:cubicBezTo>
                        <a:pt x="86069" y="908487"/>
                        <a:pt x="86069" y="1429113"/>
                        <a:pt x="86730" y="1949740"/>
                      </a:cubicBezTo>
                      <a:cubicBezTo>
                        <a:pt x="86730" y="1971543"/>
                        <a:pt x="86069" y="1986078"/>
                        <a:pt x="58981" y="1990703"/>
                      </a:cubicBezTo>
                      <a:cubicBezTo>
                        <a:pt x="38499" y="1994006"/>
                        <a:pt x="23303" y="2010524"/>
                        <a:pt x="13393" y="2029023"/>
                      </a:cubicBezTo>
                      <a:cubicBezTo>
                        <a:pt x="-11053" y="2072629"/>
                        <a:pt x="-1142" y="2131431"/>
                        <a:pt x="35856" y="2160501"/>
                      </a:cubicBezTo>
                      <a:cubicBezTo>
                        <a:pt x="68891" y="2186929"/>
                        <a:pt x="123068" y="2185608"/>
                        <a:pt x="155442" y="2158519"/>
                      </a:cubicBezTo>
                      <a:cubicBezTo>
                        <a:pt x="191780" y="2127467"/>
                        <a:pt x="201030" y="2068665"/>
                        <a:pt x="173281" y="2027041"/>
                      </a:cubicBezTo>
                      <a:cubicBezTo>
                        <a:pt x="162049" y="2009863"/>
                        <a:pt x="158745" y="1994006"/>
                        <a:pt x="158745" y="1974846"/>
                      </a:cubicBezTo>
                      <a:cubicBezTo>
                        <a:pt x="158745" y="1456202"/>
                        <a:pt x="158745" y="937557"/>
                        <a:pt x="159406" y="418912"/>
                      </a:cubicBezTo>
                      <a:cubicBezTo>
                        <a:pt x="159406" y="397771"/>
                        <a:pt x="150156" y="371343"/>
                        <a:pt x="164031" y="356807"/>
                      </a:cubicBezTo>
                      <a:cubicBezTo>
                        <a:pt x="177245" y="343594"/>
                        <a:pt x="203012" y="352843"/>
                        <a:pt x="223493" y="352843"/>
                      </a:cubicBezTo>
                      <a:cubicBezTo>
                        <a:pt x="239350" y="352843"/>
                        <a:pt x="245296" y="348219"/>
                        <a:pt x="244636" y="331701"/>
                      </a:cubicBezTo>
                      <a:cubicBezTo>
                        <a:pt x="243975" y="280828"/>
                        <a:pt x="244636" y="229954"/>
                        <a:pt x="245296" y="179081"/>
                      </a:cubicBezTo>
                      <a:cubicBezTo>
                        <a:pt x="245296" y="130850"/>
                        <a:pt x="243975" y="82620"/>
                        <a:pt x="245296" y="34389"/>
                      </a:cubicBezTo>
                      <a:cubicBezTo>
                        <a:pt x="245957" y="10604"/>
                        <a:pt x="239350" y="33"/>
                        <a:pt x="213583" y="693"/>
                      </a:cubicBezTo>
                      <a:cubicBezTo>
                        <a:pt x="163370" y="1354"/>
                        <a:pt x="114479" y="1354"/>
                        <a:pt x="65588" y="3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96E768F6-3201-0783-48C1-FC8833BA76D8}"/>
                    </a:ext>
                  </a:extLst>
                </p:cNvPr>
                <p:cNvSpPr/>
                <p:nvPr/>
              </p:nvSpPr>
              <p:spPr>
                <a:xfrm flipH="1">
                  <a:off x="4375310" y="5139374"/>
                  <a:ext cx="586007" cy="738652"/>
                </a:xfrm>
                <a:custGeom>
                  <a:avLst/>
                  <a:gdLst>
                    <a:gd name="connsiteX0" fmla="*/ 855025 w 1075696"/>
                    <a:gd name="connsiteY0" fmla="*/ 1271871 h 1355897"/>
                    <a:gd name="connsiteX1" fmla="*/ 958093 w 1075696"/>
                    <a:gd name="connsiteY1" fmla="*/ 1234211 h 1355897"/>
                    <a:gd name="connsiteX2" fmla="*/ 979235 w 1075696"/>
                    <a:gd name="connsiteY2" fmla="*/ 1186641 h 1355897"/>
                    <a:gd name="connsiteX3" fmla="*/ 978574 w 1075696"/>
                    <a:gd name="connsiteY3" fmla="*/ 541143 h 1355897"/>
                    <a:gd name="connsiteX4" fmla="*/ 977914 w 1075696"/>
                    <a:gd name="connsiteY4" fmla="*/ 377952 h 1355897"/>
                    <a:gd name="connsiteX5" fmla="*/ 1005663 w 1075696"/>
                    <a:gd name="connsiteY5" fmla="*/ 351524 h 1355897"/>
                    <a:gd name="connsiteX6" fmla="*/ 1051251 w 1075696"/>
                    <a:gd name="connsiteY6" fmla="*/ 352185 h 1355897"/>
                    <a:gd name="connsiteX7" fmla="*/ 1075697 w 1075696"/>
                    <a:gd name="connsiteY7" fmla="*/ 328400 h 1355897"/>
                    <a:gd name="connsiteX8" fmla="*/ 1075697 w 1075696"/>
                    <a:gd name="connsiteY8" fmla="*/ 178422 h 1355897"/>
                    <a:gd name="connsiteX9" fmla="*/ 1075036 w 1075696"/>
                    <a:gd name="connsiteY9" fmla="*/ 28445 h 1355897"/>
                    <a:gd name="connsiteX10" fmla="*/ 1046626 w 1075696"/>
                    <a:gd name="connsiteY10" fmla="*/ 35 h 1355897"/>
                    <a:gd name="connsiteX11" fmla="*/ 896648 w 1075696"/>
                    <a:gd name="connsiteY11" fmla="*/ 35 h 1355897"/>
                    <a:gd name="connsiteX12" fmla="*/ 865596 w 1075696"/>
                    <a:gd name="connsiteY12" fmla="*/ 31088 h 1355897"/>
                    <a:gd name="connsiteX13" fmla="*/ 864935 w 1075696"/>
                    <a:gd name="connsiteY13" fmla="*/ 178422 h 1355897"/>
                    <a:gd name="connsiteX14" fmla="*/ 864935 w 1075696"/>
                    <a:gd name="connsiteY14" fmla="*/ 331043 h 1355897"/>
                    <a:gd name="connsiteX15" fmla="*/ 884095 w 1075696"/>
                    <a:gd name="connsiteY15" fmla="*/ 351524 h 1355897"/>
                    <a:gd name="connsiteX16" fmla="*/ 907880 w 1075696"/>
                    <a:gd name="connsiteY16" fmla="*/ 375970 h 1355897"/>
                    <a:gd name="connsiteX17" fmla="*/ 907220 w 1075696"/>
                    <a:gd name="connsiteY17" fmla="*/ 1171445 h 1355897"/>
                    <a:gd name="connsiteX18" fmla="*/ 861632 w 1075696"/>
                    <a:gd name="connsiteY18" fmla="*/ 1217033 h 1355897"/>
                    <a:gd name="connsiteX19" fmla="*/ 208206 w 1075696"/>
                    <a:gd name="connsiteY19" fmla="*/ 1217694 h 1355897"/>
                    <a:gd name="connsiteX20" fmla="*/ 171868 w 1075696"/>
                    <a:gd name="connsiteY20" fmla="*/ 1198533 h 1355897"/>
                    <a:gd name="connsiteX21" fmla="*/ 57568 w 1075696"/>
                    <a:gd name="connsiteY21" fmla="*/ 1166820 h 1355897"/>
                    <a:gd name="connsiteX22" fmla="*/ 748 w 1075696"/>
                    <a:gd name="connsiteY22" fmla="*/ 1269228 h 1355897"/>
                    <a:gd name="connsiteX23" fmla="*/ 82674 w 1075696"/>
                    <a:gd name="connsiteY23" fmla="*/ 1355118 h 1355897"/>
                    <a:gd name="connsiteX24" fmla="*/ 182439 w 1075696"/>
                    <a:gd name="connsiteY24" fmla="*/ 1296316 h 1355897"/>
                    <a:gd name="connsiteX25" fmla="*/ 220759 w 1075696"/>
                    <a:gd name="connsiteY25" fmla="*/ 1271210 h 1355897"/>
                    <a:gd name="connsiteX26" fmla="*/ 855025 w 1075696"/>
                    <a:gd name="connsiteY26" fmla="*/ 1271871 h 1355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75696" h="1355897">
                      <a:moveTo>
                        <a:pt x="855025" y="1271871"/>
                      </a:moveTo>
                      <a:cubicBezTo>
                        <a:pt x="896648" y="1272531"/>
                        <a:pt x="928362" y="1262621"/>
                        <a:pt x="958093" y="1234211"/>
                      </a:cubicBezTo>
                      <a:cubicBezTo>
                        <a:pt x="973289" y="1219676"/>
                        <a:pt x="979235" y="1206462"/>
                        <a:pt x="979235" y="1186641"/>
                      </a:cubicBezTo>
                      <a:cubicBezTo>
                        <a:pt x="978574" y="971255"/>
                        <a:pt x="978574" y="756529"/>
                        <a:pt x="978574" y="541143"/>
                      </a:cubicBezTo>
                      <a:cubicBezTo>
                        <a:pt x="978574" y="486966"/>
                        <a:pt x="979896" y="432129"/>
                        <a:pt x="977914" y="377952"/>
                      </a:cubicBezTo>
                      <a:cubicBezTo>
                        <a:pt x="977253" y="355488"/>
                        <a:pt x="985181" y="350203"/>
                        <a:pt x="1005663" y="351524"/>
                      </a:cubicBezTo>
                      <a:cubicBezTo>
                        <a:pt x="1020859" y="352845"/>
                        <a:pt x="1036055" y="350863"/>
                        <a:pt x="1051251" y="352185"/>
                      </a:cubicBezTo>
                      <a:cubicBezTo>
                        <a:pt x="1069750" y="353506"/>
                        <a:pt x="1075697" y="347560"/>
                        <a:pt x="1075697" y="328400"/>
                      </a:cubicBezTo>
                      <a:cubicBezTo>
                        <a:pt x="1074375" y="278187"/>
                        <a:pt x="1075697" y="228635"/>
                        <a:pt x="1075697" y="178422"/>
                      </a:cubicBezTo>
                      <a:cubicBezTo>
                        <a:pt x="1075697" y="128210"/>
                        <a:pt x="1074375" y="78657"/>
                        <a:pt x="1075036" y="28445"/>
                      </a:cubicBezTo>
                      <a:cubicBezTo>
                        <a:pt x="1075036" y="7303"/>
                        <a:pt x="1067108" y="35"/>
                        <a:pt x="1046626" y="35"/>
                      </a:cubicBezTo>
                      <a:cubicBezTo>
                        <a:pt x="996413" y="696"/>
                        <a:pt x="946861" y="1357"/>
                        <a:pt x="896648" y="35"/>
                      </a:cubicBezTo>
                      <a:cubicBezTo>
                        <a:pt x="873524" y="-626"/>
                        <a:pt x="864935" y="7964"/>
                        <a:pt x="865596" y="31088"/>
                      </a:cubicBezTo>
                      <a:cubicBezTo>
                        <a:pt x="866257" y="79979"/>
                        <a:pt x="865596" y="129531"/>
                        <a:pt x="864935" y="178422"/>
                      </a:cubicBezTo>
                      <a:cubicBezTo>
                        <a:pt x="864935" y="229296"/>
                        <a:pt x="865596" y="280169"/>
                        <a:pt x="864935" y="331043"/>
                      </a:cubicBezTo>
                      <a:cubicBezTo>
                        <a:pt x="864935" y="344917"/>
                        <a:pt x="867578" y="354167"/>
                        <a:pt x="884095" y="351524"/>
                      </a:cubicBezTo>
                      <a:cubicBezTo>
                        <a:pt x="903255" y="348881"/>
                        <a:pt x="907880" y="358131"/>
                        <a:pt x="907880" y="375970"/>
                      </a:cubicBezTo>
                      <a:cubicBezTo>
                        <a:pt x="907220" y="640908"/>
                        <a:pt x="907880" y="906507"/>
                        <a:pt x="907220" y="1171445"/>
                      </a:cubicBezTo>
                      <a:cubicBezTo>
                        <a:pt x="907220" y="1201837"/>
                        <a:pt x="892024" y="1217033"/>
                        <a:pt x="861632" y="1217033"/>
                      </a:cubicBezTo>
                      <a:cubicBezTo>
                        <a:pt x="643603" y="1217033"/>
                        <a:pt x="426235" y="1217033"/>
                        <a:pt x="208206" y="1217694"/>
                      </a:cubicBezTo>
                      <a:cubicBezTo>
                        <a:pt x="191688" y="1217694"/>
                        <a:pt x="181117" y="1213730"/>
                        <a:pt x="171868" y="1198533"/>
                      </a:cubicBezTo>
                      <a:cubicBezTo>
                        <a:pt x="148743" y="1162195"/>
                        <a:pt x="99852" y="1150303"/>
                        <a:pt x="57568" y="1166820"/>
                      </a:cubicBezTo>
                      <a:cubicBezTo>
                        <a:pt x="18587" y="1182016"/>
                        <a:pt x="-4538" y="1224300"/>
                        <a:pt x="748" y="1269228"/>
                      </a:cubicBezTo>
                      <a:cubicBezTo>
                        <a:pt x="6694" y="1316798"/>
                        <a:pt x="37747" y="1349832"/>
                        <a:pt x="82674" y="1355118"/>
                      </a:cubicBezTo>
                      <a:cubicBezTo>
                        <a:pt x="128262" y="1360403"/>
                        <a:pt x="169885" y="1338600"/>
                        <a:pt x="182439" y="1296316"/>
                      </a:cubicBezTo>
                      <a:cubicBezTo>
                        <a:pt x="189706" y="1273853"/>
                        <a:pt x="201599" y="1271210"/>
                        <a:pt x="220759" y="1271210"/>
                      </a:cubicBezTo>
                      <a:cubicBezTo>
                        <a:pt x="431520" y="1271210"/>
                        <a:pt x="643603" y="1269889"/>
                        <a:pt x="855025" y="1271871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47270FF6-5AB2-D0B0-B3BD-6D3972A3D309}"/>
                    </a:ext>
                  </a:extLst>
                </p:cNvPr>
                <p:cNvSpPr/>
                <p:nvPr/>
              </p:nvSpPr>
              <p:spPr>
                <a:xfrm flipH="1">
                  <a:off x="1924341" y="5139374"/>
                  <a:ext cx="576100" cy="1118127"/>
                </a:xfrm>
                <a:custGeom>
                  <a:avLst/>
                  <a:gdLst>
                    <a:gd name="connsiteX0" fmla="*/ 97540 w 576100"/>
                    <a:gd name="connsiteY0" fmla="*/ 19 h 1118127"/>
                    <a:gd name="connsiteX1" fmla="*/ 17276 w 576100"/>
                    <a:gd name="connsiteY1" fmla="*/ 19 h 1118127"/>
                    <a:gd name="connsiteX2" fmla="*/ 360 w 576100"/>
                    <a:gd name="connsiteY2" fmla="*/ 16936 h 1118127"/>
                    <a:gd name="connsiteX3" fmla="*/ 0 w 576100"/>
                    <a:gd name="connsiteY3" fmla="*/ 97199 h 1118127"/>
                    <a:gd name="connsiteX4" fmla="*/ 0 w 576100"/>
                    <a:gd name="connsiteY4" fmla="*/ 179982 h 1118127"/>
                    <a:gd name="connsiteX5" fmla="*/ 11517 w 576100"/>
                    <a:gd name="connsiteY5" fmla="*/ 191500 h 1118127"/>
                    <a:gd name="connsiteX6" fmla="*/ 49922 w 576100"/>
                    <a:gd name="connsiteY6" fmla="*/ 191650 h 1118127"/>
                    <a:gd name="connsiteX7" fmla="*/ 46244 w 576100"/>
                    <a:gd name="connsiteY7" fmla="*/ 192570 h 1118127"/>
                    <a:gd name="connsiteX8" fmla="*/ 43182 w 576100"/>
                    <a:gd name="connsiteY8" fmla="*/ 207687 h 1118127"/>
                    <a:gd name="connsiteX9" fmla="*/ 43496 w 576100"/>
                    <a:gd name="connsiteY9" fmla="*/ 1059632 h 1118127"/>
                    <a:gd name="connsiteX10" fmla="*/ 60140 w 576100"/>
                    <a:gd name="connsiteY10" fmla="*/ 1077988 h 1118127"/>
                    <a:gd name="connsiteX11" fmla="*/ 471203 w 576100"/>
                    <a:gd name="connsiteY11" fmla="*/ 1077988 h 1118127"/>
                    <a:gd name="connsiteX12" fmla="*/ 488789 w 576100"/>
                    <a:gd name="connsiteY12" fmla="*/ 1080147 h 1118127"/>
                    <a:gd name="connsiteX13" fmla="*/ 522076 w 576100"/>
                    <a:gd name="connsiteY13" fmla="*/ 1117220 h 1118127"/>
                    <a:gd name="connsiteX14" fmla="*/ 573890 w 576100"/>
                    <a:gd name="connsiteY14" fmla="*/ 1082307 h 1118127"/>
                    <a:gd name="connsiteX15" fmla="*/ 550967 w 576100"/>
                    <a:gd name="connsiteY15" fmla="*/ 1016440 h 1118127"/>
                    <a:gd name="connsiteX16" fmla="*/ 491615 w 576100"/>
                    <a:gd name="connsiteY16" fmla="*/ 1038036 h 1118127"/>
                    <a:gd name="connsiteX17" fmla="*/ 94369 w 576100"/>
                    <a:gd name="connsiteY17" fmla="*/ 1038396 h 1118127"/>
                    <a:gd name="connsiteX18" fmla="*/ 78039 w 576100"/>
                    <a:gd name="connsiteY18" fmla="*/ 1019680 h 1118127"/>
                    <a:gd name="connsiteX19" fmla="*/ 78039 w 576100"/>
                    <a:gd name="connsiteY19" fmla="*/ 211286 h 1118127"/>
                    <a:gd name="connsiteX20" fmla="*/ 76642 w 576100"/>
                    <a:gd name="connsiteY20" fmla="*/ 191755 h 1118127"/>
                    <a:gd name="connsiteX21" fmla="*/ 103299 w 576100"/>
                    <a:gd name="connsiteY21" fmla="*/ 191860 h 1118127"/>
                    <a:gd name="connsiteX22" fmla="*/ 114817 w 576100"/>
                    <a:gd name="connsiteY22" fmla="*/ 179982 h 1118127"/>
                    <a:gd name="connsiteX23" fmla="*/ 115177 w 576100"/>
                    <a:gd name="connsiteY23" fmla="*/ 97199 h 1118127"/>
                    <a:gd name="connsiteX24" fmla="*/ 114817 w 576100"/>
                    <a:gd name="connsiteY24" fmla="*/ 16936 h 1118127"/>
                    <a:gd name="connsiteX25" fmla="*/ 97540 w 576100"/>
                    <a:gd name="connsiteY25" fmla="*/ 19 h 1118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76100" h="1118127">
                      <a:moveTo>
                        <a:pt x="97540" y="19"/>
                      </a:moveTo>
                      <a:cubicBezTo>
                        <a:pt x="70905" y="739"/>
                        <a:pt x="43911" y="739"/>
                        <a:pt x="17276" y="19"/>
                      </a:cubicBezTo>
                      <a:cubicBezTo>
                        <a:pt x="4679" y="-341"/>
                        <a:pt x="0" y="4338"/>
                        <a:pt x="360" y="16936"/>
                      </a:cubicBezTo>
                      <a:cubicBezTo>
                        <a:pt x="720" y="43570"/>
                        <a:pt x="360" y="70564"/>
                        <a:pt x="0" y="97199"/>
                      </a:cubicBezTo>
                      <a:cubicBezTo>
                        <a:pt x="0" y="124913"/>
                        <a:pt x="360" y="152627"/>
                        <a:pt x="0" y="179982"/>
                      </a:cubicBezTo>
                      <a:cubicBezTo>
                        <a:pt x="0" y="188980"/>
                        <a:pt x="2879" y="191500"/>
                        <a:pt x="11517" y="191500"/>
                      </a:cubicBezTo>
                      <a:lnTo>
                        <a:pt x="49922" y="191650"/>
                      </a:lnTo>
                      <a:lnTo>
                        <a:pt x="46244" y="192570"/>
                      </a:lnTo>
                      <a:cubicBezTo>
                        <a:pt x="43889" y="195449"/>
                        <a:pt x="43182" y="200308"/>
                        <a:pt x="43182" y="207687"/>
                      </a:cubicBezTo>
                      <a:cubicBezTo>
                        <a:pt x="43496" y="491668"/>
                        <a:pt x="43496" y="775651"/>
                        <a:pt x="43496" y="1059632"/>
                      </a:cubicBezTo>
                      <a:cubicBezTo>
                        <a:pt x="43496" y="1079428"/>
                        <a:pt x="40670" y="1077988"/>
                        <a:pt x="60140" y="1077988"/>
                      </a:cubicBezTo>
                      <a:cubicBezTo>
                        <a:pt x="197056" y="1077988"/>
                        <a:pt x="334287" y="1077988"/>
                        <a:pt x="471203" y="1077988"/>
                      </a:cubicBezTo>
                      <a:cubicBezTo>
                        <a:pt x="477170" y="1077988"/>
                        <a:pt x="483136" y="1076548"/>
                        <a:pt x="488789" y="1080147"/>
                      </a:cubicBezTo>
                      <a:cubicBezTo>
                        <a:pt x="492871" y="1100664"/>
                        <a:pt x="505119" y="1113981"/>
                        <a:pt x="522076" y="1117220"/>
                      </a:cubicBezTo>
                      <a:cubicBezTo>
                        <a:pt x="546884" y="1121899"/>
                        <a:pt x="566982" y="1108222"/>
                        <a:pt x="573890" y="1082307"/>
                      </a:cubicBezTo>
                      <a:cubicBezTo>
                        <a:pt x="580799" y="1055673"/>
                        <a:pt x="571064" y="1026879"/>
                        <a:pt x="550967" y="1016440"/>
                      </a:cubicBezTo>
                      <a:cubicBezTo>
                        <a:pt x="528671" y="1004923"/>
                        <a:pt x="505432" y="1013201"/>
                        <a:pt x="491615" y="1038036"/>
                      </a:cubicBezTo>
                      <a:cubicBezTo>
                        <a:pt x="359095" y="1038036"/>
                        <a:pt x="226889" y="1038396"/>
                        <a:pt x="94369" y="1038396"/>
                      </a:cubicBezTo>
                      <a:cubicBezTo>
                        <a:pt x="78039" y="1038396"/>
                        <a:pt x="78039" y="1038396"/>
                        <a:pt x="78039" y="1019680"/>
                      </a:cubicBezTo>
                      <a:cubicBezTo>
                        <a:pt x="78039" y="750095"/>
                        <a:pt x="78039" y="480871"/>
                        <a:pt x="78039" y="211286"/>
                      </a:cubicBezTo>
                      <a:lnTo>
                        <a:pt x="76642" y="191755"/>
                      </a:lnTo>
                      <a:lnTo>
                        <a:pt x="103299" y="191860"/>
                      </a:lnTo>
                      <a:cubicBezTo>
                        <a:pt x="112297" y="191860"/>
                        <a:pt x="114817" y="188620"/>
                        <a:pt x="114817" y="179982"/>
                      </a:cubicBezTo>
                      <a:cubicBezTo>
                        <a:pt x="114456" y="152268"/>
                        <a:pt x="114817" y="124553"/>
                        <a:pt x="115177" y="97199"/>
                      </a:cubicBezTo>
                      <a:cubicBezTo>
                        <a:pt x="115177" y="70564"/>
                        <a:pt x="114456" y="43570"/>
                        <a:pt x="114817" y="16936"/>
                      </a:cubicBezTo>
                      <a:cubicBezTo>
                        <a:pt x="115177" y="3978"/>
                        <a:pt x="110137" y="19"/>
                        <a:pt x="97540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08CDBA9-7820-82A7-58C8-5D2C5C95AB43}"/>
                    </a:ext>
                  </a:extLst>
                </p:cNvPr>
                <p:cNvSpPr/>
                <p:nvPr/>
              </p:nvSpPr>
              <p:spPr>
                <a:xfrm flipH="1">
                  <a:off x="2778637" y="5139374"/>
                  <a:ext cx="120656" cy="1100593"/>
                </a:xfrm>
                <a:custGeom>
                  <a:avLst/>
                  <a:gdLst>
                    <a:gd name="connsiteX0" fmla="*/ 102279 w 120656"/>
                    <a:gd name="connsiteY0" fmla="*/ 19 h 1100593"/>
                    <a:gd name="connsiteX1" fmla="*/ 22016 w 120656"/>
                    <a:gd name="connsiteY1" fmla="*/ 19 h 1100593"/>
                    <a:gd name="connsiteX2" fmla="*/ 4020 w 120656"/>
                    <a:gd name="connsiteY2" fmla="*/ 17656 h 1100593"/>
                    <a:gd name="connsiteX3" fmla="*/ 4020 w 120656"/>
                    <a:gd name="connsiteY3" fmla="*/ 96480 h 1100593"/>
                    <a:gd name="connsiteX4" fmla="*/ 4379 w 120656"/>
                    <a:gd name="connsiteY4" fmla="*/ 177823 h 1100593"/>
                    <a:gd name="connsiteX5" fmla="*/ 18417 w 120656"/>
                    <a:gd name="connsiteY5" fmla="*/ 191500 h 1100593"/>
                    <a:gd name="connsiteX6" fmla="*/ 57596 w 120656"/>
                    <a:gd name="connsiteY6" fmla="*/ 191500 h 1100593"/>
                    <a:gd name="connsiteX7" fmla="*/ 52440 w 120656"/>
                    <a:gd name="connsiteY7" fmla="*/ 193064 h 1100593"/>
                    <a:gd name="connsiteX8" fmla="*/ 49741 w 120656"/>
                    <a:gd name="connsiteY8" fmla="*/ 206606 h 1100593"/>
                    <a:gd name="connsiteX9" fmla="*/ 50100 w 120656"/>
                    <a:gd name="connsiteY9" fmla="*/ 975408 h 1100593"/>
                    <a:gd name="connsiteX10" fmla="*/ 34624 w 120656"/>
                    <a:gd name="connsiteY10" fmla="*/ 997004 h 1100593"/>
                    <a:gd name="connsiteX11" fmla="*/ 11948 w 120656"/>
                    <a:gd name="connsiteY11" fmla="*/ 1011761 h 1100593"/>
                    <a:gd name="connsiteX12" fmla="*/ 16627 w 120656"/>
                    <a:gd name="connsiteY12" fmla="*/ 1087705 h 1100593"/>
                    <a:gd name="connsiteX13" fmla="*/ 88253 w 120656"/>
                    <a:gd name="connsiteY13" fmla="*/ 1085905 h 1100593"/>
                    <a:gd name="connsiteX14" fmla="*/ 88613 w 120656"/>
                    <a:gd name="connsiteY14" fmla="*/ 1009241 h 1100593"/>
                    <a:gd name="connsiteX15" fmla="*/ 79974 w 120656"/>
                    <a:gd name="connsiteY15" fmla="*/ 984766 h 1100593"/>
                    <a:gd name="connsiteX16" fmla="*/ 79974 w 120656"/>
                    <a:gd name="connsiteY16" fmla="*/ 596766 h 1100593"/>
                    <a:gd name="connsiteX17" fmla="*/ 79974 w 120656"/>
                    <a:gd name="connsiteY17" fmla="*/ 204447 h 1100593"/>
                    <a:gd name="connsiteX18" fmla="*/ 77680 w 120656"/>
                    <a:gd name="connsiteY18" fmla="*/ 192929 h 1100593"/>
                    <a:gd name="connsiteX19" fmla="*/ 73441 w 120656"/>
                    <a:gd name="connsiteY19" fmla="*/ 191500 h 1100593"/>
                    <a:gd name="connsiteX20" fmla="*/ 105879 w 120656"/>
                    <a:gd name="connsiteY20" fmla="*/ 191500 h 1100593"/>
                    <a:gd name="connsiteX21" fmla="*/ 119916 w 120656"/>
                    <a:gd name="connsiteY21" fmla="*/ 177463 h 1100593"/>
                    <a:gd name="connsiteX22" fmla="*/ 120636 w 120656"/>
                    <a:gd name="connsiteY22" fmla="*/ 96120 h 1100593"/>
                    <a:gd name="connsiteX23" fmla="*/ 120636 w 120656"/>
                    <a:gd name="connsiteY23" fmla="*/ 19096 h 1100593"/>
                    <a:gd name="connsiteX24" fmla="*/ 102279 w 120656"/>
                    <a:gd name="connsiteY24" fmla="*/ 19 h 110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20656" h="1100593">
                      <a:moveTo>
                        <a:pt x="102279" y="19"/>
                      </a:moveTo>
                      <a:cubicBezTo>
                        <a:pt x="75645" y="740"/>
                        <a:pt x="48651" y="740"/>
                        <a:pt x="22016" y="19"/>
                      </a:cubicBezTo>
                      <a:cubicBezTo>
                        <a:pt x="9059" y="-341"/>
                        <a:pt x="3660" y="4339"/>
                        <a:pt x="4020" y="17656"/>
                      </a:cubicBezTo>
                      <a:cubicBezTo>
                        <a:pt x="4740" y="43931"/>
                        <a:pt x="4020" y="70205"/>
                        <a:pt x="4020" y="96480"/>
                      </a:cubicBezTo>
                      <a:cubicBezTo>
                        <a:pt x="4379" y="123474"/>
                        <a:pt x="5100" y="150829"/>
                        <a:pt x="4379" y="177823"/>
                      </a:cubicBezTo>
                      <a:cubicBezTo>
                        <a:pt x="4020" y="188981"/>
                        <a:pt x="7979" y="191860"/>
                        <a:pt x="18417" y="191500"/>
                      </a:cubicBezTo>
                      <a:lnTo>
                        <a:pt x="57596" y="191500"/>
                      </a:lnTo>
                      <a:lnTo>
                        <a:pt x="52440" y="193064"/>
                      </a:lnTo>
                      <a:cubicBezTo>
                        <a:pt x="50191" y="195989"/>
                        <a:pt x="49741" y="200488"/>
                        <a:pt x="49741" y="206606"/>
                      </a:cubicBezTo>
                      <a:cubicBezTo>
                        <a:pt x="50100" y="462874"/>
                        <a:pt x="49741" y="719141"/>
                        <a:pt x="50100" y="975408"/>
                      </a:cubicBezTo>
                      <a:cubicBezTo>
                        <a:pt x="50100" y="987286"/>
                        <a:pt x="49381" y="995564"/>
                        <a:pt x="34624" y="997004"/>
                      </a:cubicBezTo>
                      <a:cubicBezTo>
                        <a:pt x="25266" y="997724"/>
                        <a:pt x="18067" y="1004562"/>
                        <a:pt x="11948" y="1011761"/>
                      </a:cubicBezTo>
                      <a:cubicBezTo>
                        <a:pt x="-5688" y="1033716"/>
                        <a:pt x="-3529" y="1068989"/>
                        <a:pt x="16627" y="1087705"/>
                      </a:cubicBezTo>
                      <a:cubicBezTo>
                        <a:pt x="36064" y="1105702"/>
                        <a:pt x="69897" y="1104622"/>
                        <a:pt x="88253" y="1085905"/>
                      </a:cubicBezTo>
                      <a:cubicBezTo>
                        <a:pt x="108048" y="1066109"/>
                        <a:pt x="109128" y="1029397"/>
                        <a:pt x="88613" y="1009241"/>
                      </a:cubicBezTo>
                      <a:cubicBezTo>
                        <a:pt x="81414" y="1001683"/>
                        <a:pt x="79974" y="994485"/>
                        <a:pt x="79974" y="984766"/>
                      </a:cubicBezTo>
                      <a:cubicBezTo>
                        <a:pt x="79974" y="855553"/>
                        <a:pt x="79974" y="725980"/>
                        <a:pt x="79974" y="596766"/>
                      </a:cubicBezTo>
                      <a:cubicBezTo>
                        <a:pt x="79974" y="466113"/>
                        <a:pt x="79974" y="335100"/>
                        <a:pt x="79974" y="204447"/>
                      </a:cubicBezTo>
                      <a:cubicBezTo>
                        <a:pt x="79974" y="199228"/>
                        <a:pt x="79614" y="195449"/>
                        <a:pt x="77680" y="192929"/>
                      </a:cubicBezTo>
                      <a:lnTo>
                        <a:pt x="73441" y="191500"/>
                      </a:lnTo>
                      <a:lnTo>
                        <a:pt x="105879" y="191500"/>
                      </a:lnTo>
                      <a:cubicBezTo>
                        <a:pt x="116677" y="191860"/>
                        <a:pt x="119916" y="188261"/>
                        <a:pt x="119916" y="177463"/>
                      </a:cubicBezTo>
                      <a:cubicBezTo>
                        <a:pt x="119916" y="150469"/>
                        <a:pt x="118116" y="123114"/>
                        <a:pt x="120636" y="96120"/>
                      </a:cubicBezTo>
                      <a:cubicBezTo>
                        <a:pt x="120636" y="70565"/>
                        <a:pt x="119916" y="45010"/>
                        <a:pt x="120636" y="19096"/>
                      </a:cubicBezTo>
                      <a:cubicBezTo>
                        <a:pt x="120995" y="5419"/>
                        <a:pt x="116677" y="-341"/>
                        <a:pt x="102279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866BE86C-0C3D-2CBE-E266-092DCF206778}"/>
                    </a:ext>
                  </a:extLst>
                </p:cNvPr>
                <p:cNvSpPr/>
                <p:nvPr/>
              </p:nvSpPr>
              <p:spPr>
                <a:xfrm flipH="1">
                  <a:off x="1405312" y="5139374"/>
                  <a:ext cx="689866" cy="864745"/>
                </a:xfrm>
                <a:custGeom>
                  <a:avLst/>
                  <a:gdLst>
                    <a:gd name="connsiteX0" fmla="*/ 50409 w 689866"/>
                    <a:gd name="connsiteY0" fmla="*/ 189897 h 864745"/>
                    <a:gd name="connsiteX1" fmla="*/ 42131 w 689866"/>
                    <a:gd name="connsiteY1" fmla="*/ 205149 h 864745"/>
                    <a:gd name="connsiteX2" fmla="*/ 42131 w 689866"/>
                    <a:gd name="connsiteY2" fmla="*/ 505687 h 864745"/>
                    <a:gd name="connsiteX3" fmla="*/ 41771 w 689866"/>
                    <a:gd name="connsiteY3" fmla="*/ 803346 h 864745"/>
                    <a:gd name="connsiteX4" fmla="*/ 59768 w 689866"/>
                    <a:gd name="connsiteY4" fmla="*/ 822062 h 864745"/>
                    <a:gd name="connsiteX5" fmla="*/ 571582 w 689866"/>
                    <a:gd name="connsiteY5" fmla="*/ 821702 h 864745"/>
                    <a:gd name="connsiteX6" fmla="*/ 591018 w 689866"/>
                    <a:gd name="connsiteY6" fmla="*/ 833580 h 864745"/>
                    <a:gd name="connsiteX7" fmla="*/ 648966 w 689866"/>
                    <a:gd name="connsiteY7" fmla="*/ 863814 h 864745"/>
                    <a:gd name="connsiteX8" fmla="*/ 689638 w 689866"/>
                    <a:gd name="connsiteY8" fmla="*/ 816663 h 864745"/>
                    <a:gd name="connsiteX9" fmla="*/ 656525 w 689866"/>
                    <a:gd name="connsiteY9" fmla="*/ 760874 h 864745"/>
                    <a:gd name="connsiteX10" fmla="*/ 595338 w 689866"/>
                    <a:gd name="connsiteY10" fmla="*/ 781390 h 864745"/>
                    <a:gd name="connsiteX11" fmla="*/ 575542 w 689866"/>
                    <a:gd name="connsiteY11" fmla="*/ 791828 h 864745"/>
                    <a:gd name="connsiteX12" fmla="*/ 88201 w 689866"/>
                    <a:gd name="connsiteY12" fmla="*/ 791828 h 864745"/>
                    <a:gd name="connsiteX13" fmla="*/ 71645 w 689866"/>
                    <a:gd name="connsiteY13" fmla="*/ 774552 h 864745"/>
                    <a:gd name="connsiteX14" fmla="*/ 72005 w 689866"/>
                    <a:gd name="connsiteY14" fmla="*/ 210187 h 864745"/>
                    <a:gd name="connsiteX15" fmla="*/ 72005 w 689866"/>
                    <a:gd name="connsiteY15" fmla="*/ 197230 h 864745"/>
                    <a:gd name="connsiteX16" fmla="*/ 68405 w 689866"/>
                    <a:gd name="connsiteY16" fmla="*/ 190031 h 864745"/>
                    <a:gd name="connsiteX17" fmla="*/ 50409 w 689866"/>
                    <a:gd name="connsiteY17" fmla="*/ 189897 h 864745"/>
                    <a:gd name="connsiteX18" fmla="*/ 100079 w 689866"/>
                    <a:gd name="connsiteY18" fmla="*/ 0 h 864745"/>
                    <a:gd name="connsiteX19" fmla="*/ 14057 w 689866"/>
                    <a:gd name="connsiteY19" fmla="*/ 0 h 864745"/>
                    <a:gd name="connsiteX20" fmla="*/ 19 w 689866"/>
                    <a:gd name="connsiteY20" fmla="*/ 14037 h 864745"/>
                    <a:gd name="connsiteX21" fmla="*/ 739 w 689866"/>
                    <a:gd name="connsiteY21" fmla="*/ 95381 h 864745"/>
                    <a:gd name="connsiteX22" fmla="*/ 2899 w 689866"/>
                    <a:gd name="connsiteY22" fmla="*/ 114097 h 864745"/>
                    <a:gd name="connsiteX23" fmla="*/ 2899 w 689866"/>
                    <a:gd name="connsiteY23" fmla="*/ 175284 h 864745"/>
                    <a:gd name="connsiteX24" fmla="*/ 16576 w 689866"/>
                    <a:gd name="connsiteY24" fmla="*/ 189321 h 864745"/>
                    <a:gd name="connsiteX25" fmla="*/ 112676 w 689866"/>
                    <a:gd name="connsiteY25" fmla="*/ 188601 h 864745"/>
                    <a:gd name="connsiteX26" fmla="*/ 114116 w 689866"/>
                    <a:gd name="connsiteY26" fmla="*/ 15477 h 864745"/>
                    <a:gd name="connsiteX27" fmla="*/ 100079 w 689866"/>
                    <a:gd name="connsiteY27" fmla="*/ 0 h 864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9866" h="864745">
                      <a:moveTo>
                        <a:pt x="50409" y="189897"/>
                      </a:moveTo>
                      <a:cubicBezTo>
                        <a:pt x="45460" y="192731"/>
                        <a:pt x="42131" y="198130"/>
                        <a:pt x="42131" y="205149"/>
                      </a:cubicBezTo>
                      <a:cubicBezTo>
                        <a:pt x="42131" y="305208"/>
                        <a:pt x="42131" y="405628"/>
                        <a:pt x="42131" y="505687"/>
                      </a:cubicBezTo>
                      <a:cubicBezTo>
                        <a:pt x="42131" y="605027"/>
                        <a:pt x="42491" y="704006"/>
                        <a:pt x="41771" y="803346"/>
                      </a:cubicBezTo>
                      <a:cubicBezTo>
                        <a:pt x="41771" y="817743"/>
                        <a:pt x="44650" y="822062"/>
                        <a:pt x="59768" y="822062"/>
                      </a:cubicBezTo>
                      <a:cubicBezTo>
                        <a:pt x="230372" y="821342"/>
                        <a:pt x="400977" y="821702"/>
                        <a:pt x="571582" y="821702"/>
                      </a:cubicBezTo>
                      <a:cubicBezTo>
                        <a:pt x="580940" y="821702"/>
                        <a:pt x="587059" y="822422"/>
                        <a:pt x="591018" y="833580"/>
                      </a:cubicBezTo>
                      <a:cubicBezTo>
                        <a:pt x="599296" y="857335"/>
                        <a:pt x="621972" y="868133"/>
                        <a:pt x="648966" y="863814"/>
                      </a:cubicBezTo>
                      <a:cubicBezTo>
                        <a:pt x="671282" y="860214"/>
                        <a:pt x="687478" y="841498"/>
                        <a:pt x="689638" y="816663"/>
                      </a:cubicBezTo>
                      <a:cubicBezTo>
                        <a:pt x="691798" y="790388"/>
                        <a:pt x="678480" y="768433"/>
                        <a:pt x="656525" y="760874"/>
                      </a:cubicBezTo>
                      <a:cubicBezTo>
                        <a:pt x="632770" y="752956"/>
                        <a:pt x="607215" y="760515"/>
                        <a:pt x="595338" y="781390"/>
                      </a:cubicBezTo>
                      <a:cubicBezTo>
                        <a:pt x="590298" y="790029"/>
                        <a:pt x="584899" y="791828"/>
                        <a:pt x="575542" y="791828"/>
                      </a:cubicBezTo>
                      <a:cubicBezTo>
                        <a:pt x="413215" y="791468"/>
                        <a:pt x="250888" y="791468"/>
                        <a:pt x="88201" y="791828"/>
                      </a:cubicBezTo>
                      <a:cubicBezTo>
                        <a:pt x="74164" y="791828"/>
                        <a:pt x="71645" y="787509"/>
                        <a:pt x="71645" y="774552"/>
                      </a:cubicBezTo>
                      <a:cubicBezTo>
                        <a:pt x="72005" y="586310"/>
                        <a:pt x="72005" y="398069"/>
                        <a:pt x="72005" y="210187"/>
                      </a:cubicBezTo>
                      <a:cubicBezTo>
                        <a:pt x="72005" y="205869"/>
                        <a:pt x="72005" y="201550"/>
                        <a:pt x="72005" y="197230"/>
                      </a:cubicBezTo>
                      <a:cubicBezTo>
                        <a:pt x="72005" y="194351"/>
                        <a:pt x="71645" y="191471"/>
                        <a:pt x="68405" y="190031"/>
                      </a:cubicBezTo>
                      <a:cubicBezTo>
                        <a:pt x="61927" y="186792"/>
                        <a:pt x="55358" y="187062"/>
                        <a:pt x="50409" y="189897"/>
                      </a:cubicBezTo>
                      <a:close/>
                      <a:moveTo>
                        <a:pt x="100079" y="0"/>
                      </a:moveTo>
                      <a:cubicBezTo>
                        <a:pt x="71285" y="360"/>
                        <a:pt x="42851" y="360"/>
                        <a:pt x="14057" y="0"/>
                      </a:cubicBezTo>
                      <a:cubicBezTo>
                        <a:pt x="4339" y="0"/>
                        <a:pt x="-341" y="4319"/>
                        <a:pt x="19" y="14037"/>
                      </a:cubicBezTo>
                      <a:cubicBezTo>
                        <a:pt x="379" y="41032"/>
                        <a:pt x="379" y="68386"/>
                        <a:pt x="739" y="95381"/>
                      </a:cubicBezTo>
                      <a:cubicBezTo>
                        <a:pt x="3618" y="101499"/>
                        <a:pt x="2899" y="107618"/>
                        <a:pt x="2899" y="114097"/>
                      </a:cubicBezTo>
                      <a:cubicBezTo>
                        <a:pt x="2899" y="134612"/>
                        <a:pt x="3259" y="154768"/>
                        <a:pt x="2899" y="175284"/>
                      </a:cubicBezTo>
                      <a:cubicBezTo>
                        <a:pt x="2899" y="185362"/>
                        <a:pt x="6498" y="189681"/>
                        <a:pt x="16576" y="189321"/>
                      </a:cubicBezTo>
                      <a:cubicBezTo>
                        <a:pt x="48609" y="188961"/>
                        <a:pt x="80643" y="188961"/>
                        <a:pt x="112676" y="188601"/>
                      </a:cubicBezTo>
                      <a:cubicBezTo>
                        <a:pt x="113036" y="131013"/>
                        <a:pt x="113396" y="73065"/>
                        <a:pt x="114116" y="15477"/>
                      </a:cubicBezTo>
                      <a:cubicBezTo>
                        <a:pt x="114116" y="5399"/>
                        <a:pt x="111237" y="0"/>
                        <a:pt x="100079" y="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B10E811-8F9E-A054-6336-34E31A7364A5}"/>
                  </a:ext>
                </a:extLst>
              </p:cNvPr>
              <p:cNvGrpSpPr/>
              <p:nvPr userDrawn="1"/>
            </p:nvGrpSpPr>
            <p:grpSpPr>
              <a:xfrm>
                <a:off x="548226" y="1602802"/>
                <a:ext cx="944002" cy="3757883"/>
                <a:chOff x="655230" y="1602802"/>
                <a:chExt cx="944002" cy="3757883"/>
              </a:xfrm>
              <a:grpFill/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233B48E9-C6E2-611C-9009-437DC820D27C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005304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AB63B312-8505-79F7-5D72-25988FE94880}"/>
                    </a:ext>
                  </a:extLst>
                </p:cNvPr>
                <p:cNvSpPr/>
                <p:nvPr userDrawn="1"/>
              </p:nvSpPr>
              <p:spPr>
                <a:xfrm flipH="1">
                  <a:off x="955830" y="4190397"/>
                  <a:ext cx="643402" cy="634359"/>
                </a:xfrm>
                <a:custGeom>
                  <a:avLst/>
                  <a:gdLst>
                    <a:gd name="connsiteX0" fmla="*/ 1129160 w 1181053"/>
                    <a:gd name="connsiteY0" fmla="*/ 979148 h 1164453"/>
                    <a:gd name="connsiteX1" fmla="*/ 1108019 w 1181053"/>
                    <a:gd name="connsiteY1" fmla="*/ 942810 h 1164453"/>
                    <a:gd name="connsiteX2" fmla="*/ 1109340 w 1181053"/>
                    <a:gd name="connsiteY2" fmla="*/ 104390 h 1164453"/>
                    <a:gd name="connsiteX3" fmla="*/ 1074984 w 1181053"/>
                    <a:gd name="connsiteY3" fmla="*/ 71355 h 1164453"/>
                    <a:gd name="connsiteX4" fmla="*/ 383898 w 1181053"/>
                    <a:gd name="connsiteY4" fmla="*/ 72016 h 1164453"/>
                    <a:gd name="connsiteX5" fmla="*/ 349542 w 1181053"/>
                    <a:gd name="connsiteY5" fmla="*/ 69373 h 1164453"/>
                    <a:gd name="connsiteX6" fmla="*/ 348221 w 1181053"/>
                    <a:gd name="connsiteY6" fmla="*/ 1321 h 1164453"/>
                    <a:gd name="connsiteX7" fmla="*/ 337650 w 1181053"/>
                    <a:gd name="connsiteY7" fmla="*/ 1982 h 1164453"/>
                    <a:gd name="connsiteX8" fmla="*/ 32409 w 1181053"/>
                    <a:gd name="connsiteY8" fmla="*/ 0 h 1164453"/>
                    <a:gd name="connsiteX9" fmla="*/ 35 w 1181053"/>
                    <a:gd name="connsiteY9" fmla="*/ 30392 h 1164453"/>
                    <a:gd name="connsiteX10" fmla="*/ 35 w 1181053"/>
                    <a:gd name="connsiteY10" fmla="*/ 180369 h 1164453"/>
                    <a:gd name="connsiteX11" fmla="*/ 29766 w 1181053"/>
                    <a:gd name="connsiteY11" fmla="*/ 210101 h 1164453"/>
                    <a:gd name="connsiteX12" fmla="*/ 177101 w 1181053"/>
                    <a:gd name="connsiteY12" fmla="*/ 210101 h 1164453"/>
                    <a:gd name="connsiteX13" fmla="*/ 292062 w 1181053"/>
                    <a:gd name="connsiteY13" fmla="*/ 209440 h 1164453"/>
                    <a:gd name="connsiteX14" fmla="*/ 349542 w 1181053"/>
                    <a:gd name="connsiteY14" fmla="*/ 147996 h 1164453"/>
                    <a:gd name="connsiteX15" fmla="*/ 381256 w 1181053"/>
                    <a:gd name="connsiteY15" fmla="*/ 146014 h 1164453"/>
                    <a:gd name="connsiteX16" fmla="*/ 1021467 w 1181053"/>
                    <a:gd name="connsiteY16" fmla="*/ 145353 h 1164453"/>
                    <a:gd name="connsiteX17" fmla="*/ 1054502 w 1181053"/>
                    <a:gd name="connsiteY17" fmla="*/ 177066 h 1164453"/>
                    <a:gd name="connsiteX18" fmla="*/ 1054502 w 1181053"/>
                    <a:gd name="connsiteY18" fmla="*/ 945453 h 1164453"/>
                    <a:gd name="connsiteX19" fmla="*/ 1032699 w 1181053"/>
                    <a:gd name="connsiteY19" fmla="*/ 985755 h 1164453"/>
                    <a:gd name="connsiteX20" fmla="*/ 997022 w 1181053"/>
                    <a:gd name="connsiteY20" fmla="*/ 1102037 h 1164453"/>
                    <a:gd name="connsiteX21" fmla="*/ 1094805 w 1181053"/>
                    <a:gd name="connsiteY21" fmla="*/ 1164142 h 1164453"/>
                    <a:gd name="connsiteX22" fmla="*/ 1178712 w 1181053"/>
                    <a:gd name="connsiteY22" fmla="*/ 1090145 h 1164453"/>
                    <a:gd name="connsiteX23" fmla="*/ 1129160 w 1181053"/>
                    <a:gd name="connsiteY23" fmla="*/ 979148 h 1164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181053" h="1164453">
                      <a:moveTo>
                        <a:pt x="1129160" y="979148"/>
                      </a:moveTo>
                      <a:cubicBezTo>
                        <a:pt x="1110001" y="971220"/>
                        <a:pt x="1108019" y="959988"/>
                        <a:pt x="1108019" y="942810"/>
                      </a:cubicBezTo>
                      <a:cubicBezTo>
                        <a:pt x="1108679" y="663337"/>
                        <a:pt x="1108019" y="383863"/>
                        <a:pt x="1109340" y="104390"/>
                      </a:cubicBezTo>
                      <a:cubicBezTo>
                        <a:pt x="1109340" y="75980"/>
                        <a:pt x="1100751" y="71355"/>
                        <a:pt x="1074984" y="71355"/>
                      </a:cubicBezTo>
                      <a:cubicBezTo>
                        <a:pt x="844402" y="72676"/>
                        <a:pt x="614480" y="72016"/>
                        <a:pt x="383898" y="72016"/>
                      </a:cubicBezTo>
                      <a:cubicBezTo>
                        <a:pt x="372666" y="72016"/>
                        <a:pt x="360774" y="73998"/>
                        <a:pt x="349542" y="69373"/>
                      </a:cubicBezTo>
                      <a:cubicBezTo>
                        <a:pt x="350863" y="46909"/>
                        <a:pt x="352845" y="23785"/>
                        <a:pt x="348221" y="1321"/>
                      </a:cubicBezTo>
                      <a:cubicBezTo>
                        <a:pt x="344917" y="1321"/>
                        <a:pt x="340953" y="1982"/>
                        <a:pt x="337650" y="1982"/>
                      </a:cubicBezTo>
                      <a:cubicBezTo>
                        <a:pt x="235903" y="1321"/>
                        <a:pt x="134156" y="1321"/>
                        <a:pt x="32409" y="0"/>
                      </a:cubicBezTo>
                      <a:cubicBezTo>
                        <a:pt x="9946" y="0"/>
                        <a:pt x="-626" y="5946"/>
                        <a:pt x="35" y="30392"/>
                      </a:cubicBezTo>
                      <a:cubicBezTo>
                        <a:pt x="1357" y="80605"/>
                        <a:pt x="1357" y="130157"/>
                        <a:pt x="35" y="180369"/>
                      </a:cubicBezTo>
                      <a:cubicBezTo>
                        <a:pt x="-626" y="202173"/>
                        <a:pt x="7964" y="210761"/>
                        <a:pt x="29766" y="210101"/>
                      </a:cubicBezTo>
                      <a:cubicBezTo>
                        <a:pt x="78658" y="209440"/>
                        <a:pt x="128210" y="210101"/>
                        <a:pt x="177101" y="210101"/>
                      </a:cubicBezTo>
                      <a:cubicBezTo>
                        <a:pt x="215421" y="210101"/>
                        <a:pt x="253741" y="209440"/>
                        <a:pt x="292062" y="209440"/>
                      </a:cubicBezTo>
                      <a:cubicBezTo>
                        <a:pt x="352845" y="209440"/>
                        <a:pt x="352845" y="209440"/>
                        <a:pt x="349542" y="147996"/>
                      </a:cubicBezTo>
                      <a:cubicBezTo>
                        <a:pt x="360113" y="147335"/>
                        <a:pt x="370684" y="146014"/>
                        <a:pt x="381256" y="146014"/>
                      </a:cubicBezTo>
                      <a:cubicBezTo>
                        <a:pt x="594660" y="146014"/>
                        <a:pt x="808063" y="146674"/>
                        <a:pt x="1021467" y="145353"/>
                      </a:cubicBezTo>
                      <a:cubicBezTo>
                        <a:pt x="1046574" y="145353"/>
                        <a:pt x="1054502" y="150638"/>
                        <a:pt x="1054502" y="177066"/>
                      </a:cubicBezTo>
                      <a:cubicBezTo>
                        <a:pt x="1053181" y="433415"/>
                        <a:pt x="1053842" y="689764"/>
                        <a:pt x="1054502" y="945453"/>
                      </a:cubicBezTo>
                      <a:cubicBezTo>
                        <a:pt x="1054502" y="964613"/>
                        <a:pt x="1049877" y="975184"/>
                        <a:pt x="1032699" y="985755"/>
                      </a:cubicBezTo>
                      <a:cubicBezTo>
                        <a:pt x="995701" y="1008219"/>
                        <a:pt x="982487" y="1057771"/>
                        <a:pt x="997022" y="1102037"/>
                      </a:cubicBezTo>
                      <a:cubicBezTo>
                        <a:pt x="1010897" y="1144322"/>
                        <a:pt x="1047895" y="1167446"/>
                        <a:pt x="1094805" y="1164142"/>
                      </a:cubicBezTo>
                      <a:cubicBezTo>
                        <a:pt x="1137089" y="1161499"/>
                        <a:pt x="1170784" y="1131768"/>
                        <a:pt x="1178712" y="1090145"/>
                      </a:cubicBezTo>
                      <a:cubicBezTo>
                        <a:pt x="1187962" y="1041914"/>
                        <a:pt x="1169463" y="996326"/>
                        <a:pt x="1129160" y="979148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1559D8C-0CDE-C6E3-A236-DE3C4AEEC68B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9293" y="182091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4D49AC14-C2D4-B378-EF64-D2171E427A8B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120766" y="2289790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954017A6-2F30-460A-11A8-343DA3235E11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801796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AF3A4B5-C96F-A161-548E-CE120D08D833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6573" y="3025173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43F32F5E-46A2-488E-EB93-E8F3C7E3F5D3}"/>
                    </a:ext>
                  </a:extLst>
                </p:cNvPr>
                <p:cNvSpPr/>
                <p:nvPr userDrawn="1"/>
              </p:nvSpPr>
              <p:spPr>
                <a:xfrm rot="5400000" flipH="1" flipV="1">
                  <a:off x="1069293" y="483074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F2A34DF-475D-9EC1-FFF8-6CE8E9E4068B}"/>
                  </a:ext>
                </a:extLst>
              </p:cNvPr>
              <p:cNvGrpSpPr/>
              <p:nvPr userDrawn="1"/>
            </p:nvGrpSpPr>
            <p:grpSpPr>
              <a:xfrm>
                <a:off x="4782728" y="2208743"/>
                <a:ext cx="1206268" cy="3147897"/>
                <a:chOff x="4889732" y="2208743"/>
                <a:chExt cx="1206268" cy="3147897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199EC03-B8DE-20C9-30D6-FF815F1F2DEB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408235"/>
                  <a:ext cx="1206268" cy="720041"/>
                </a:xfrm>
                <a:custGeom>
                  <a:avLst/>
                  <a:gdLst>
                    <a:gd name="connsiteX0" fmla="*/ 1864067 w 2214270"/>
                    <a:gd name="connsiteY0" fmla="*/ 1293985 h 1321734"/>
                    <a:gd name="connsiteX1" fmla="*/ 1891816 w 2214270"/>
                    <a:gd name="connsiteY1" fmla="*/ 1319752 h 1321734"/>
                    <a:gd name="connsiteX2" fmla="*/ 2041794 w 2214270"/>
                    <a:gd name="connsiteY2" fmla="*/ 1321734 h 1321734"/>
                    <a:gd name="connsiteX3" fmla="*/ 2185825 w 2214270"/>
                    <a:gd name="connsiteY3" fmla="*/ 1321074 h 1321734"/>
                    <a:gd name="connsiteX4" fmla="*/ 2214235 w 2214270"/>
                    <a:gd name="connsiteY4" fmla="*/ 1292663 h 1321734"/>
                    <a:gd name="connsiteX5" fmla="*/ 2214235 w 2214270"/>
                    <a:gd name="connsiteY5" fmla="*/ 1135418 h 1321734"/>
                    <a:gd name="connsiteX6" fmla="*/ 2185825 w 2214270"/>
                    <a:gd name="connsiteY6" fmla="*/ 1107009 h 1321734"/>
                    <a:gd name="connsiteX7" fmla="*/ 2041794 w 2214270"/>
                    <a:gd name="connsiteY7" fmla="*/ 1106348 h 1321734"/>
                    <a:gd name="connsiteX8" fmla="*/ 1908334 w 2214270"/>
                    <a:gd name="connsiteY8" fmla="*/ 1108330 h 1321734"/>
                    <a:gd name="connsiteX9" fmla="*/ 1866049 w 2214270"/>
                    <a:gd name="connsiteY9" fmla="*/ 1150614 h 1321734"/>
                    <a:gd name="connsiteX10" fmla="*/ 1834336 w 2214270"/>
                    <a:gd name="connsiteY10" fmla="*/ 1183649 h 1321734"/>
                    <a:gd name="connsiteX11" fmla="*/ 170710 w 2214270"/>
                    <a:gd name="connsiteY11" fmla="*/ 1183649 h 1321734"/>
                    <a:gd name="connsiteX12" fmla="*/ 139657 w 2214270"/>
                    <a:gd name="connsiteY12" fmla="*/ 1153257 h 1321734"/>
                    <a:gd name="connsiteX13" fmla="*/ 139657 w 2214270"/>
                    <a:gd name="connsiteY13" fmla="*/ 213090 h 1321734"/>
                    <a:gd name="connsiteX14" fmla="*/ 157496 w 2214270"/>
                    <a:gd name="connsiteY14" fmla="*/ 172127 h 1321734"/>
                    <a:gd name="connsiteX15" fmla="*/ 179959 w 2214270"/>
                    <a:gd name="connsiteY15" fmla="*/ 53863 h 1321734"/>
                    <a:gd name="connsiteX16" fmla="*/ 86801 w 2214270"/>
                    <a:gd name="connsiteY16" fmla="*/ 347 h 1321734"/>
                    <a:gd name="connsiteX17" fmla="*/ 3554 w 2214270"/>
                    <a:gd name="connsiteY17" fmla="*/ 71702 h 1321734"/>
                    <a:gd name="connsiteX18" fmla="*/ 44517 w 2214270"/>
                    <a:gd name="connsiteY18" fmla="*/ 181377 h 1321734"/>
                    <a:gd name="connsiteX19" fmla="*/ 66981 w 2214270"/>
                    <a:gd name="connsiteY19" fmla="*/ 223661 h 1321734"/>
                    <a:gd name="connsiteX20" fmla="*/ 66320 w 2214270"/>
                    <a:gd name="connsiteY20" fmla="*/ 1222630 h 1321734"/>
                    <a:gd name="connsiteX21" fmla="*/ 100676 w 2214270"/>
                    <a:gd name="connsiteY21" fmla="*/ 1256325 h 1321734"/>
                    <a:gd name="connsiteX22" fmla="*/ 1825747 w 2214270"/>
                    <a:gd name="connsiteY22" fmla="*/ 1255665 h 1321734"/>
                    <a:gd name="connsiteX23" fmla="*/ 1864067 w 2214270"/>
                    <a:gd name="connsiteY23" fmla="*/ 1293985 h 132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214270" h="1321734">
                      <a:moveTo>
                        <a:pt x="1864067" y="1293985"/>
                      </a:moveTo>
                      <a:cubicBezTo>
                        <a:pt x="1862746" y="1317109"/>
                        <a:pt x="1872656" y="1319752"/>
                        <a:pt x="1891816" y="1319752"/>
                      </a:cubicBezTo>
                      <a:cubicBezTo>
                        <a:pt x="1942029" y="1319752"/>
                        <a:pt x="1991581" y="1316449"/>
                        <a:pt x="2041794" y="1321734"/>
                      </a:cubicBezTo>
                      <a:cubicBezTo>
                        <a:pt x="2090024" y="1321734"/>
                        <a:pt x="2137595" y="1320413"/>
                        <a:pt x="2185825" y="1321074"/>
                      </a:cubicBezTo>
                      <a:cubicBezTo>
                        <a:pt x="2206307" y="1321074"/>
                        <a:pt x="2214235" y="1313145"/>
                        <a:pt x="2214235" y="1292663"/>
                      </a:cubicBezTo>
                      <a:cubicBezTo>
                        <a:pt x="2213574" y="1240469"/>
                        <a:pt x="2213574" y="1187613"/>
                        <a:pt x="2214235" y="1135418"/>
                      </a:cubicBezTo>
                      <a:cubicBezTo>
                        <a:pt x="2214896" y="1114276"/>
                        <a:pt x="2206307" y="1107009"/>
                        <a:pt x="2185825" y="1107009"/>
                      </a:cubicBezTo>
                      <a:cubicBezTo>
                        <a:pt x="2137595" y="1107669"/>
                        <a:pt x="2090024" y="1107009"/>
                        <a:pt x="2041794" y="1106348"/>
                      </a:cubicBezTo>
                      <a:cubicBezTo>
                        <a:pt x="1997527" y="1107009"/>
                        <a:pt x="1952600" y="1107669"/>
                        <a:pt x="1908334" y="1108330"/>
                      </a:cubicBezTo>
                      <a:cubicBezTo>
                        <a:pt x="1865389" y="1108330"/>
                        <a:pt x="1864067" y="1108330"/>
                        <a:pt x="1866049" y="1150614"/>
                      </a:cubicBezTo>
                      <a:cubicBezTo>
                        <a:pt x="1867371" y="1175721"/>
                        <a:pt x="1861425" y="1183649"/>
                        <a:pt x="1834336" y="1183649"/>
                      </a:cubicBezTo>
                      <a:cubicBezTo>
                        <a:pt x="1280014" y="1182988"/>
                        <a:pt x="725692" y="1182988"/>
                        <a:pt x="170710" y="1183649"/>
                      </a:cubicBezTo>
                      <a:cubicBezTo>
                        <a:pt x="146925" y="1183649"/>
                        <a:pt x="139657" y="1178364"/>
                        <a:pt x="139657" y="1153257"/>
                      </a:cubicBezTo>
                      <a:cubicBezTo>
                        <a:pt x="140318" y="840089"/>
                        <a:pt x="140318" y="526259"/>
                        <a:pt x="139657" y="213090"/>
                      </a:cubicBezTo>
                      <a:cubicBezTo>
                        <a:pt x="139657" y="195912"/>
                        <a:pt x="142960" y="184020"/>
                        <a:pt x="157496" y="172127"/>
                      </a:cubicBezTo>
                      <a:cubicBezTo>
                        <a:pt x="189870" y="145699"/>
                        <a:pt x="198459" y="94826"/>
                        <a:pt x="179959" y="53863"/>
                      </a:cubicBezTo>
                      <a:cubicBezTo>
                        <a:pt x="163442" y="17525"/>
                        <a:pt x="128425" y="-2957"/>
                        <a:pt x="86801" y="347"/>
                      </a:cubicBezTo>
                      <a:cubicBezTo>
                        <a:pt x="43856" y="3650"/>
                        <a:pt x="14786" y="28757"/>
                        <a:pt x="3554" y="71702"/>
                      </a:cubicBezTo>
                      <a:cubicBezTo>
                        <a:pt x="-7678" y="114647"/>
                        <a:pt x="8179" y="162217"/>
                        <a:pt x="44517" y="181377"/>
                      </a:cubicBezTo>
                      <a:cubicBezTo>
                        <a:pt x="64338" y="191948"/>
                        <a:pt x="66981" y="204501"/>
                        <a:pt x="66981" y="223661"/>
                      </a:cubicBezTo>
                      <a:cubicBezTo>
                        <a:pt x="66320" y="556651"/>
                        <a:pt x="66981" y="889641"/>
                        <a:pt x="66320" y="1222630"/>
                      </a:cubicBezTo>
                      <a:cubicBezTo>
                        <a:pt x="66320" y="1250379"/>
                        <a:pt x="73588" y="1256325"/>
                        <a:pt x="100676" y="1256325"/>
                      </a:cubicBezTo>
                      <a:cubicBezTo>
                        <a:pt x="675479" y="1255665"/>
                        <a:pt x="1250944" y="1255665"/>
                        <a:pt x="1825747" y="1255665"/>
                      </a:cubicBezTo>
                      <a:cubicBezTo>
                        <a:pt x="1864067" y="1256325"/>
                        <a:pt x="1866049" y="1256325"/>
                        <a:pt x="1864067" y="1293985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D7330D34-8DF6-088E-E73D-D889E9F29A4A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3803842"/>
                  <a:ext cx="862897" cy="590574"/>
                </a:xfrm>
                <a:custGeom>
                  <a:avLst/>
                  <a:gdLst>
                    <a:gd name="connsiteX0" fmla="*/ 162118 w 1583966"/>
                    <a:gd name="connsiteY0" fmla="*/ 885330 h 1084079"/>
                    <a:gd name="connsiteX1" fmla="*/ 162118 w 1583966"/>
                    <a:gd name="connsiteY1" fmla="*/ 156584 h 1084079"/>
                    <a:gd name="connsiteX2" fmla="*/ 154851 w 1583966"/>
                    <a:gd name="connsiteY2" fmla="*/ 110336 h 1084079"/>
                    <a:gd name="connsiteX3" fmla="*/ 166083 w 1583966"/>
                    <a:gd name="connsiteY3" fmla="*/ 108354 h 1084079"/>
                    <a:gd name="connsiteX4" fmla="*/ 1213282 w 1583966"/>
                    <a:gd name="connsiteY4" fmla="*/ 107693 h 1084079"/>
                    <a:gd name="connsiteX5" fmla="*/ 1235085 w 1583966"/>
                    <a:gd name="connsiteY5" fmla="*/ 130817 h 1084079"/>
                    <a:gd name="connsiteX6" fmla="*/ 1234424 w 1583966"/>
                    <a:gd name="connsiteY6" fmla="*/ 189619 h 1084079"/>
                    <a:gd name="connsiteX7" fmla="*/ 1255566 w 1583966"/>
                    <a:gd name="connsiteY7" fmla="*/ 210761 h 1084079"/>
                    <a:gd name="connsiteX8" fmla="*/ 1410829 w 1583966"/>
                    <a:gd name="connsiteY8" fmla="*/ 211422 h 1084079"/>
                    <a:gd name="connsiteX9" fmla="*/ 1555521 w 1583966"/>
                    <a:gd name="connsiteY9" fmla="*/ 210761 h 1084079"/>
                    <a:gd name="connsiteX10" fmla="*/ 1583931 w 1583966"/>
                    <a:gd name="connsiteY10" fmla="*/ 182351 h 1084079"/>
                    <a:gd name="connsiteX11" fmla="*/ 1583931 w 1583966"/>
                    <a:gd name="connsiteY11" fmla="*/ 29731 h 1084079"/>
                    <a:gd name="connsiteX12" fmla="*/ 1552878 w 1583966"/>
                    <a:gd name="connsiteY12" fmla="*/ 661 h 1084079"/>
                    <a:gd name="connsiteX13" fmla="*/ 1405544 w 1583966"/>
                    <a:gd name="connsiteY13" fmla="*/ 661 h 1084079"/>
                    <a:gd name="connsiteX14" fmla="*/ 1255566 w 1583966"/>
                    <a:gd name="connsiteY14" fmla="*/ 0 h 1084079"/>
                    <a:gd name="connsiteX15" fmla="*/ 1234424 w 1583966"/>
                    <a:gd name="connsiteY15" fmla="*/ 20481 h 1084079"/>
                    <a:gd name="connsiteX16" fmla="*/ 1200729 w 1583966"/>
                    <a:gd name="connsiteY16" fmla="*/ 53516 h 1084079"/>
                    <a:gd name="connsiteX17" fmla="*/ 158815 w 1583966"/>
                    <a:gd name="connsiteY17" fmla="*/ 52855 h 1084079"/>
                    <a:gd name="connsiteX18" fmla="*/ 89442 w 1583966"/>
                    <a:gd name="connsiteY18" fmla="*/ 122228 h 1084079"/>
                    <a:gd name="connsiteX19" fmla="*/ 89442 w 1583966"/>
                    <a:gd name="connsiteY19" fmla="*/ 861544 h 1084079"/>
                    <a:gd name="connsiteX20" fmla="*/ 66318 w 1583966"/>
                    <a:gd name="connsiteY20" fmla="*/ 893918 h 1084079"/>
                    <a:gd name="connsiteX21" fmla="*/ 17427 w 1583966"/>
                    <a:gd name="connsiteY21" fmla="*/ 928935 h 1084079"/>
                    <a:gd name="connsiteX22" fmla="*/ 31301 w 1583966"/>
                    <a:gd name="connsiteY22" fmla="*/ 1061074 h 1084079"/>
                    <a:gd name="connsiteX23" fmla="*/ 155512 w 1583966"/>
                    <a:gd name="connsiteY23" fmla="*/ 1064377 h 1084079"/>
                    <a:gd name="connsiteX24" fmla="*/ 175993 w 1583966"/>
                    <a:gd name="connsiteY24" fmla="*/ 932900 h 1084079"/>
                    <a:gd name="connsiteX25" fmla="*/ 162118 w 1583966"/>
                    <a:gd name="connsiteY25" fmla="*/ 885330 h 1084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583966" h="1084079">
                      <a:moveTo>
                        <a:pt x="162118" y="885330"/>
                      </a:moveTo>
                      <a:cubicBezTo>
                        <a:pt x="162118" y="642194"/>
                        <a:pt x="162118" y="399720"/>
                        <a:pt x="162118" y="156584"/>
                      </a:cubicBezTo>
                      <a:cubicBezTo>
                        <a:pt x="162118" y="141388"/>
                        <a:pt x="163440" y="125532"/>
                        <a:pt x="154851" y="110336"/>
                      </a:cubicBezTo>
                      <a:cubicBezTo>
                        <a:pt x="160797" y="109675"/>
                        <a:pt x="163440" y="108354"/>
                        <a:pt x="166083" y="108354"/>
                      </a:cubicBezTo>
                      <a:cubicBezTo>
                        <a:pt x="514929" y="108354"/>
                        <a:pt x="864436" y="108354"/>
                        <a:pt x="1213282" y="107693"/>
                      </a:cubicBezTo>
                      <a:cubicBezTo>
                        <a:pt x="1231782" y="107693"/>
                        <a:pt x="1235746" y="114960"/>
                        <a:pt x="1235085" y="130817"/>
                      </a:cubicBezTo>
                      <a:cubicBezTo>
                        <a:pt x="1233764" y="150638"/>
                        <a:pt x="1235746" y="170459"/>
                        <a:pt x="1234424" y="189619"/>
                      </a:cubicBezTo>
                      <a:cubicBezTo>
                        <a:pt x="1233103" y="206137"/>
                        <a:pt x="1238388" y="211422"/>
                        <a:pt x="1255566" y="210761"/>
                      </a:cubicBezTo>
                      <a:cubicBezTo>
                        <a:pt x="1307101" y="210101"/>
                        <a:pt x="1359295" y="210761"/>
                        <a:pt x="1410829" y="211422"/>
                      </a:cubicBezTo>
                      <a:cubicBezTo>
                        <a:pt x="1459060" y="211422"/>
                        <a:pt x="1507291" y="210101"/>
                        <a:pt x="1555521" y="210761"/>
                      </a:cubicBezTo>
                      <a:cubicBezTo>
                        <a:pt x="1576003" y="210761"/>
                        <a:pt x="1584592" y="203494"/>
                        <a:pt x="1583931" y="182351"/>
                      </a:cubicBezTo>
                      <a:cubicBezTo>
                        <a:pt x="1583270" y="131478"/>
                        <a:pt x="1582610" y="80605"/>
                        <a:pt x="1583931" y="29731"/>
                      </a:cubicBezTo>
                      <a:cubicBezTo>
                        <a:pt x="1584592" y="6607"/>
                        <a:pt x="1574021" y="661"/>
                        <a:pt x="1552878" y="661"/>
                      </a:cubicBezTo>
                      <a:cubicBezTo>
                        <a:pt x="1503987" y="1321"/>
                        <a:pt x="1454435" y="661"/>
                        <a:pt x="1405544" y="661"/>
                      </a:cubicBezTo>
                      <a:cubicBezTo>
                        <a:pt x="1355331" y="661"/>
                        <a:pt x="1305779" y="661"/>
                        <a:pt x="1255566" y="0"/>
                      </a:cubicBezTo>
                      <a:cubicBezTo>
                        <a:pt x="1239710" y="0"/>
                        <a:pt x="1231121" y="3964"/>
                        <a:pt x="1234424" y="20481"/>
                      </a:cubicBezTo>
                      <a:cubicBezTo>
                        <a:pt x="1240370" y="49552"/>
                        <a:pt x="1225835" y="53516"/>
                        <a:pt x="1200729" y="53516"/>
                      </a:cubicBezTo>
                      <a:cubicBezTo>
                        <a:pt x="853204" y="52855"/>
                        <a:pt x="506340" y="52855"/>
                        <a:pt x="158815" y="52855"/>
                      </a:cubicBezTo>
                      <a:cubicBezTo>
                        <a:pt x="113888" y="52855"/>
                        <a:pt x="89442" y="77301"/>
                        <a:pt x="89442" y="122228"/>
                      </a:cubicBezTo>
                      <a:cubicBezTo>
                        <a:pt x="89442" y="368667"/>
                        <a:pt x="89442" y="615106"/>
                        <a:pt x="89442" y="861544"/>
                      </a:cubicBezTo>
                      <a:cubicBezTo>
                        <a:pt x="89442" y="879383"/>
                        <a:pt x="88121" y="891276"/>
                        <a:pt x="66318" y="893918"/>
                      </a:cubicBezTo>
                      <a:cubicBezTo>
                        <a:pt x="45176" y="896561"/>
                        <a:pt x="29319" y="911096"/>
                        <a:pt x="17427" y="928935"/>
                      </a:cubicBezTo>
                      <a:cubicBezTo>
                        <a:pt x="-10323" y="970559"/>
                        <a:pt x="-4376" y="1029361"/>
                        <a:pt x="31301" y="1061074"/>
                      </a:cubicBezTo>
                      <a:cubicBezTo>
                        <a:pt x="63675" y="1090145"/>
                        <a:pt x="120495" y="1092127"/>
                        <a:pt x="155512" y="1064377"/>
                      </a:cubicBezTo>
                      <a:cubicBezTo>
                        <a:pt x="192510" y="1034646"/>
                        <a:pt x="202421" y="975845"/>
                        <a:pt x="175993" y="932900"/>
                      </a:cubicBezTo>
                      <a:cubicBezTo>
                        <a:pt x="164761" y="919025"/>
                        <a:pt x="162118" y="903168"/>
                        <a:pt x="162118" y="8853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4D9330B4-BB50-0524-53F0-B17240163B78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618015"/>
                  <a:ext cx="898091" cy="123739"/>
                </a:xfrm>
                <a:custGeom>
                  <a:avLst/>
                  <a:gdLst>
                    <a:gd name="connsiteX0" fmla="*/ 66839 w 1648569"/>
                    <a:gd name="connsiteY0" fmla="*/ 192784 h 227140"/>
                    <a:gd name="connsiteX1" fmla="*/ 173872 w 1648569"/>
                    <a:gd name="connsiteY1" fmla="*/ 153142 h 227140"/>
                    <a:gd name="connsiteX2" fmla="*/ 215496 w 1648569"/>
                    <a:gd name="connsiteY2" fmla="*/ 130679 h 227140"/>
                    <a:gd name="connsiteX3" fmla="*/ 1265338 w 1648569"/>
                    <a:gd name="connsiteY3" fmla="*/ 130679 h 227140"/>
                    <a:gd name="connsiteX4" fmla="*/ 1283837 w 1648569"/>
                    <a:gd name="connsiteY4" fmla="*/ 130679 h 227140"/>
                    <a:gd name="connsiteX5" fmla="*/ 1299694 w 1648569"/>
                    <a:gd name="connsiteY5" fmla="*/ 146535 h 227140"/>
                    <a:gd name="connsiteX6" fmla="*/ 1299694 w 1648569"/>
                    <a:gd name="connsiteY6" fmla="*/ 165035 h 227140"/>
                    <a:gd name="connsiteX7" fmla="*/ 1362460 w 1648569"/>
                    <a:gd name="connsiteY7" fmla="*/ 226479 h 227140"/>
                    <a:gd name="connsiteX8" fmla="*/ 1474778 w 1648569"/>
                    <a:gd name="connsiteY8" fmla="*/ 227140 h 227140"/>
                    <a:gd name="connsiteX9" fmla="*/ 1618809 w 1648569"/>
                    <a:gd name="connsiteY9" fmla="*/ 226479 h 227140"/>
                    <a:gd name="connsiteX10" fmla="*/ 1648540 w 1648569"/>
                    <a:gd name="connsiteY10" fmla="*/ 196748 h 227140"/>
                    <a:gd name="connsiteX11" fmla="*/ 1648540 w 1648569"/>
                    <a:gd name="connsiteY11" fmla="*/ 47431 h 227140"/>
                    <a:gd name="connsiteX12" fmla="*/ 1616827 w 1648569"/>
                    <a:gd name="connsiteY12" fmla="*/ 17040 h 227140"/>
                    <a:gd name="connsiteX13" fmla="*/ 1475438 w 1648569"/>
                    <a:gd name="connsiteY13" fmla="*/ 16379 h 227140"/>
                    <a:gd name="connsiteX14" fmla="*/ 1320175 w 1648569"/>
                    <a:gd name="connsiteY14" fmla="*/ 17040 h 227140"/>
                    <a:gd name="connsiteX15" fmla="*/ 1300355 w 1648569"/>
                    <a:gd name="connsiteY15" fmla="*/ 30253 h 227140"/>
                    <a:gd name="connsiteX16" fmla="*/ 1267980 w 1648569"/>
                    <a:gd name="connsiteY16" fmla="*/ 59324 h 227140"/>
                    <a:gd name="connsiteX17" fmla="*/ 212853 w 1648569"/>
                    <a:gd name="connsiteY17" fmla="*/ 59324 h 227140"/>
                    <a:gd name="connsiteX18" fmla="*/ 169908 w 1648569"/>
                    <a:gd name="connsiteY18" fmla="*/ 36860 h 227140"/>
                    <a:gd name="connsiteX19" fmla="*/ 62215 w 1648569"/>
                    <a:gd name="connsiteY19" fmla="*/ 5808 h 227140"/>
                    <a:gd name="connsiteX20" fmla="*/ 109 w 1648569"/>
                    <a:gd name="connsiteY20" fmla="*/ 102269 h 227140"/>
                    <a:gd name="connsiteX21" fmla="*/ 66839 w 1648569"/>
                    <a:gd name="connsiteY21" fmla="*/ 192784 h 22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648569" h="227140">
                      <a:moveTo>
                        <a:pt x="66839" y="192784"/>
                      </a:moveTo>
                      <a:cubicBezTo>
                        <a:pt x="109785" y="204676"/>
                        <a:pt x="154712" y="190141"/>
                        <a:pt x="173872" y="153142"/>
                      </a:cubicBezTo>
                      <a:cubicBezTo>
                        <a:pt x="184443" y="133982"/>
                        <a:pt x="196335" y="130679"/>
                        <a:pt x="215496" y="130679"/>
                      </a:cubicBezTo>
                      <a:cubicBezTo>
                        <a:pt x="565663" y="131339"/>
                        <a:pt x="915170" y="130679"/>
                        <a:pt x="1265338" y="130679"/>
                      </a:cubicBezTo>
                      <a:cubicBezTo>
                        <a:pt x="1271284" y="130679"/>
                        <a:pt x="1277891" y="131339"/>
                        <a:pt x="1283837" y="130679"/>
                      </a:cubicBezTo>
                      <a:cubicBezTo>
                        <a:pt x="1295069" y="130018"/>
                        <a:pt x="1300355" y="134643"/>
                        <a:pt x="1299694" y="146535"/>
                      </a:cubicBezTo>
                      <a:cubicBezTo>
                        <a:pt x="1299033" y="152482"/>
                        <a:pt x="1299694" y="159089"/>
                        <a:pt x="1299694" y="165035"/>
                      </a:cubicBezTo>
                      <a:cubicBezTo>
                        <a:pt x="1299694" y="226479"/>
                        <a:pt x="1299694" y="226479"/>
                        <a:pt x="1362460" y="226479"/>
                      </a:cubicBezTo>
                      <a:cubicBezTo>
                        <a:pt x="1400119" y="226479"/>
                        <a:pt x="1437118" y="227140"/>
                        <a:pt x="1474778" y="227140"/>
                      </a:cubicBezTo>
                      <a:cubicBezTo>
                        <a:pt x="1523008" y="226479"/>
                        <a:pt x="1571239" y="225819"/>
                        <a:pt x="1618809" y="226479"/>
                      </a:cubicBezTo>
                      <a:cubicBezTo>
                        <a:pt x="1641272" y="227140"/>
                        <a:pt x="1648540" y="217890"/>
                        <a:pt x="1648540" y="196748"/>
                      </a:cubicBezTo>
                      <a:cubicBezTo>
                        <a:pt x="1647879" y="147196"/>
                        <a:pt x="1647219" y="96983"/>
                        <a:pt x="1648540" y="47431"/>
                      </a:cubicBezTo>
                      <a:cubicBezTo>
                        <a:pt x="1649201" y="22986"/>
                        <a:pt x="1638630" y="17040"/>
                        <a:pt x="1616827" y="17040"/>
                      </a:cubicBezTo>
                      <a:cubicBezTo>
                        <a:pt x="1569918" y="17700"/>
                        <a:pt x="1522348" y="16379"/>
                        <a:pt x="1475438" y="16379"/>
                      </a:cubicBezTo>
                      <a:cubicBezTo>
                        <a:pt x="1423904" y="16379"/>
                        <a:pt x="1371709" y="17040"/>
                        <a:pt x="1320175" y="17040"/>
                      </a:cubicBezTo>
                      <a:cubicBezTo>
                        <a:pt x="1310926" y="17040"/>
                        <a:pt x="1297712" y="13736"/>
                        <a:pt x="1300355" y="30253"/>
                      </a:cubicBezTo>
                      <a:cubicBezTo>
                        <a:pt x="1304979" y="58002"/>
                        <a:pt x="1289123" y="59324"/>
                        <a:pt x="1267980" y="59324"/>
                      </a:cubicBezTo>
                      <a:cubicBezTo>
                        <a:pt x="916492" y="58663"/>
                        <a:pt x="564342" y="58663"/>
                        <a:pt x="212853" y="59324"/>
                      </a:cubicBezTo>
                      <a:cubicBezTo>
                        <a:pt x="193032" y="59324"/>
                        <a:pt x="181140" y="54699"/>
                        <a:pt x="169908" y="36860"/>
                      </a:cubicBezTo>
                      <a:cubicBezTo>
                        <a:pt x="148105" y="3165"/>
                        <a:pt x="102517" y="-8067"/>
                        <a:pt x="62215" y="5808"/>
                      </a:cubicBezTo>
                      <a:cubicBezTo>
                        <a:pt x="23234" y="19022"/>
                        <a:pt x="-1873" y="57342"/>
                        <a:pt x="109" y="102269"/>
                      </a:cubicBezTo>
                      <a:cubicBezTo>
                        <a:pt x="1431" y="146535"/>
                        <a:pt x="28519" y="182213"/>
                        <a:pt x="66839" y="19278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B1749A7-329D-ABEB-A470-3273634862DA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220874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A94D89F7-E8E4-3AB3-8C67-E7B53FBAF564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671618" y="4826701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220260D2-28F6-5FFA-6717-EFD0F9951D6D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871004" y="4236381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C2FE7669-9968-D9B0-A8EC-93D37BB828E9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341909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6498D5FF-D421-C3B8-FF3C-7365E9803DE3}"/>
                </a:ext>
              </a:extLst>
            </p:cNvPr>
            <p:cNvSpPr/>
            <p:nvPr/>
          </p:nvSpPr>
          <p:spPr>
            <a:xfrm>
              <a:off x="962956" y="2350941"/>
              <a:ext cx="2257466" cy="2151366"/>
            </a:xfrm>
            <a:prstGeom prst="roundRect">
              <a:avLst/>
            </a:prstGeom>
            <a:solidFill>
              <a:schemeClr val="bg1">
                <a:alpha val="9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22A7273-D68B-28FF-6FBC-EEBB1601F1D6}"/>
              </a:ext>
            </a:extLst>
          </p:cNvPr>
          <p:cNvGrpSpPr/>
          <p:nvPr/>
        </p:nvGrpSpPr>
        <p:grpSpPr>
          <a:xfrm>
            <a:off x="4071402" y="1190018"/>
            <a:ext cx="4030770" cy="4478656"/>
            <a:chOff x="159265" y="1189672"/>
            <a:chExt cx="4030770" cy="4478656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750863C7-B735-879C-17AB-D6C0C63044EB}"/>
                </a:ext>
              </a:extLst>
            </p:cNvPr>
            <p:cNvGrpSpPr/>
            <p:nvPr/>
          </p:nvGrpSpPr>
          <p:grpSpPr>
            <a:xfrm>
              <a:off x="159265" y="1189672"/>
              <a:ext cx="4030770" cy="4478656"/>
              <a:chOff x="548226" y="342079"/>
              <a:chExt cx="5440770" cy="6257605"/>
            </a:xfrm>
            <a:solidFill>
              <a:srgbClr val="0AA6ED"/>
            </a:solidFill>
          </p:grpSpPr>
          <p:sp>
            <p:nvSpPr>
              <p:cNvPr id="209" name="Rectangle: Rounded Corners 208">
                <a:extLst>
                  <a:ext uri="{FF2B5EF4-FFF2-40B4-BE49-F238E27FC236}">
                    <a16:creationId xmlns:a16="http://schemas.microsoft.com/office/drawing/2014/main" id="{2A6D13C3-968A-DEA3-7A4C-61B7C91BCB0C}"/>
                  </a:ext>
                </a:extLst>
              </p:cNvPr>
              <p:cNvSpPr/>
              <p:nvPr userDrawn="1"/>
            </p:nvSpPr>
            <p:spPr>
              <a:xfrm>
                <a:off x="1417714" y="1769386"/>
                <a:ext cx="3472774" cy="3472774"/>
              </a:xfrm>
              <a:prstGeom prst="roundRect">
                <a:avLst>
                  <a:gd name="adj" fmla="val 51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EC3FFEF7-45E2-4F2A-7170-4F42E742BB6B}"/>
                  </a:ext>
                </a:extLst>
              </p:cNvPr>
              <p:cNvGrpSpPr/>
              <p:nvPr userDrawn="1"/>
            </p:nvGrpSpPr>
            <p:grpSpPr>
              <a:xfrm>
                <a:off x="1266074" y="342079"/>
                <a:ext cx="3753546" cy="1535752"/>
                <a:chOff x="1373078" y="342079"/>
                <a:chExt cx="3753546" cy="1535752"/>
              </a:xfrm>
              <a:grpFill/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D859AA39-D442-4A1D-4184-9F83D3D3D6F4}"/>
                    </a:ext>
                  </a:extLst>
                </p:cNvPr>
                <p:cNvSpPr/>
                <p:nvPr/>
              </p:nvSpPr>
              <p:spPr>
                <a:xfrm flipH="1">
                  <a:off x="1945338" y="395212"/>
                  <a:ext cx="546385" cy="1482619"/>
                </a:xfrm>
                <a:custGeom>
                  <a:avLst/>
                  <a:gdLst>
                    <a:gd name="connsiteX0" fmla="*/ 172666 w 1002965"/>
                    <a:gd name="connsiteY0" fmla="*/ 2721517 h 2721551"/>
                    <a:gd name="connsiteX1" fmla="*/ 216272 w 1002965"/>
                    <a:gd name="connsiteY1" fmla="*/ 2678572 h 2721551"/>
                    <a:gd name="connsiteX2" fmla="*/ 210986 w 1002965"/>
                    <a:gd name="connsiteY2" fmla="*/ 2373992 h 2721551"/>
                    <a:gd name="connsiteX3" fmla="*/ 201076 w 1002965"/>
                    <a:gd name="connsiteY3" fmla="*/ 2371349 h 2721551"/>
                    <a:gd name="connsiteX4" fmla="*/ 163416 w 1002965"/>
                    <a:gd name="connsiteY4" fmla="*/ 2332368 h 2721551"/>
                    <a:gd name="connsiteX5" fmla="*/ 163416 w 1002965"/>
                    <a:gd name="connsiteY5" fmla="*/ 711687 h 2721551"/>
                    <a:gd name="connsiteX6" fmla="*/ 199754 w 1002965"/>
                    <a:gd name="connsiteY6" fmla="*/ 674027 h 2721551"/>
                    <a:gd name="connsiteX7" fmla="*/ 909339 w 1002965"/>
                    <a:gd name="connsiteY7" fmla="*/ 674688 h 2721551"/>
                    <a:gd name="connsiteX8" fmla="*/ 943035 w 1002965"/>
                    <a:gd name="connsiteY8" fmla="*/ 639671 h 2721551"/>
                    <a:gd name="connsiteX9" fmla="*/ 941053 w 1002965"/>
                    <a:gd name="connsiteY9" fmla="*/ 222113 h 2721551"/>
                    <a:gd name="connsiteX10" fmla="*/ 964177 w 1002965"/>
                    <a:gd name="connsiteY10" fmla="*/ 176525 h 2721551"/>
                    <a:gd name="connsiteX11" fmla="*/ 995229 w 1002965"/>
                    <a:gd name="connsiteY11" fmla="*/ 58921 h 2721551"/>
                    <a:gd name="connsiteX12" fmla="*/ 894804 w 1002965"/>
                    <a:gd name="connsiteY12" fmla="*/ 780 h 2721551"/>
                    <a:gd name="connsiteX13" fmla="*/ 813538 w 1002965"/>
                    <a:gd name="connsiteY13" fmla="*/ 80724 h 2721551"/>
                    <a:gd name="connsiteX14" fmla="*/ 867055 w 1002965"/>
                    <a:gd name="connsiteY14" fmla="*/ 187096 h 2721551"/>
                    <a:gd name="connsiteX15" fmla="*/ 886876 w 1002965"/>
                    <a:gd name="connsiteY15" fmla="*/ 218809 h 2721551"/>
                    <a:gd name="connsiteX16" fmla="*/ 886876 w 1002965"/>
                    <a:gd name="connsiteY16" fmla="*/ 590780 h 2721551"/>
                    <a:gd name="connsiteX17" fmla="*/ 857144 w 1002965"/>
                    <a:gd name="connsiteY17" fmla="*/ 619850 h 2721551"/>
                    <a:gd name="connsiteX18" fmla="*/ 123114 w 1002965"/>
                    <a:gd name="connsiteY18" fmla="*/ 617208 h 2721551"/>
                    <a:gd name="connsiteX19" fmla="*/ 88758 w 1002965"/>
                    <a:gd name="connsiteY19" fmla="*/ 650242 h 2721551"/>
                    <a:gd name="connsiteX20" fmla="*/ 89418 w 1002965"/>
                    <a:gd name="connsiteY20" fmla="*/ 2329726 h 2721551"/>
                    <a:gd name="connsiteX21" fmla="*/ 89418 w 1002965"/>
                    <a:gd name="connsiteY21" fmla="*/ 2353511 h 2721551"/>
                    <a:gd name="connsiteX22" fmla="*/ 72240 w 1002965"/>
                    <a:gd name="connsiteY22" fmla="*/ 2370689 h 2721551"/>
                    <a:gd name="connsiteX23" fmla="*/ 5510 w 1002965"/>
                    <a:gd name="connsiteY23" fmla="*/ 2372671 h 2721551"/>
                    <a:gd name="connsiteX24" fmla="*/ 6171 w 1002965"/>
                    <a:gd name="connsiteY24" fmla="*/ 2388527 h 2721551"/>
                    <a:gd name="connsiteX25" fmla="*/ 225 w 1002965"/>
                    <a:gd name="connsiteY25" fmla="*/ 2687822 h 2721551"/>
                    <a:gd name="connsiteX26" fmla="*/ 34581 w 1002965"/>
                    <a:gd name="connsiteY26" fmla="*/ 2721517 h 2721551"/>
                    <a:gd name="connsiteX27" fmla="*/ 172666 w 1002965"/>
                    <a:gd name="connsiteY27" fmla="*/ 2721517 h 2721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02965" h="2721551">
                      <a:moveTo>
                        <a:pt x="172666" y="2721517"/>
                      </a:moveTo>
                      <a:cubicBezTo>
                        <a:pt x="215611" y="2721517"/>
                        <a:pt x="215611" y="2720856"/>
                        <a:pt x="216272" y="2678572"/>
                      </a:cubicBezTo>
                      <a:cubicBezTo>
                        <a:pt x="217593" y="2576825"/>
                        <a:pt x="205040" y="2475739"/>
                        <a:pt x="210986" y="2373992"/>
                      </a:cubicBezTo>
                      <a:cubicBezTo>
                        <a:pt x="207683" y="2373331"/>
                        <a:pt x="204379" y="2371349"/>
                        <a:pt x="201076" y="2371349"/>
                      </a:cubicBezTo>
                      <a:cubicBezTo>
                        <a:pt x="163416" y="2368707"/>
                        <a:pt x="163416" y="2369367"/>
                        <a:pt x="163416" y="2332368"/>
                      </a:cubicBezTo>
                      <a:cubicBezTo>
                        <a:pt x="163416" y="1791921"/>
                        <a:pt x="163416" y="1252134"/>
                        <a:pt x="163416" y="711687"/>
                      </a:cubicBezTo>
                      <a:cubicBezTo>
                        <a:pt x="163416" y="669402"/>
                        <a:pt x="157470" y="674027"/>
                        <a:pt x="199754" y="674027"/>
                      </a:cubicBezTo>
                      <a:cubicBezTo>
                        <a:pt x="436282" y="674027"/>
                        <a:pt x="672811" y="674688"/>
                        <a:pt x="909339" y="674688"/>
                      </a:cubicBezTo>
                      <a:cubicBezTo>
                        <a:pt x="943695" y="674688"/>
                        <a:pt x="943695" y="674688"/>
                        <a:pt x="943035" y="639671"/>
                      </a:cubicBezTo>
                      <a:cubicBezTo>
                        <a:pt x="942374" y="500265"/>
                        <a:pt x="942374" y="360858"/>
                        <a:pt x="941053" y="222113"/>
                      </a:cubicBezTo>
                      <a:cubicBezTo>
                        <a:pt x="941053" y="201631"/>
                        <a:pt x="945017" y="188417"/>
                        <a:pt x="964177" y="176525"/>
                      </a:cubicBezTo>
                      <a:cubicBezTo>
                        <a:pt x="1000515" y="153401"/>
                        <a:pt x="1012407" y="102527"/>
                        <a:pt x="995229" y="58921"/>
                      </a:cubicBezTo>
                      <a:cubicBezTo>
                        <a:pt x="979373" y="17298"/>
                        <a:pt x="941713" y="-4505"/>
                        <a:pt x="894804" y="780"/>
                      </a:cubicBezTo>
                      <a:cubicBezTo>
                        <a:pt x="851859" y="5405"/>
                        <a:pt x="822128" y="34476"/>
                        <a:pt x="813538" y="80724"/>
                      </a:cubicBezTo>
                      <a:cubicBezTo>
                        <a:pt x="805610" y="125651"/>
                        <a:pt x="826752" y="169918"/>
                        <a:pt x="867055" y="187096"/>
                      </a:cubicBezTo>
                      <a:cubicBezTo>
                        <a:pt x="883572" y="193703"/>
                        <a:pt x="886876" y="202292"/>
                        <a:pt x="886876" y="218809"/>
                      </a:cubicBezTo>
                      <a:cubicBezTo>
                        <a:pt x="886215" y="343020"/>
                        <a:pt x="885554" y="467230"/>
                        <a:pt x="886876" y="590780"/>
                      </a:cubicBezTo>
                      <a:cubicBezTo>
                        <a:pt x="886876" y="615226"/>
                        <a:pt x="880269" y="620511"/>
                        <a:pt x="857144" y="619850"/>
                      </a:cubicBezTo>
                      <a:cubicBezTo>
                        <a:pt x="612688" y="618529"/>
                        <a:pt x="368231" y="619190"/>
                        <a:pt x="123114" y="617208"/>
                      </a:cubicBezTo>
                      <a:cubicBezTo>
                        <a:pt x="97347" y="617208"/>
                        <a:pt x="88758" y="621832"/>
                        <a:pt x="88758" y="650242"/>
                      </a:cubicBezTo>
                      <a:cubicBezTo>
                        <a:pt x="90079" y="1209850"/>
                        <a:pt x="89418" y="1770118"/>
                        <a:pt x="89418" y="2329726"/>
                      </a:cubicBezTo>
                      <a:cubicBezTo>
                        <a:pt x="89418" y="2337654"/>
                        <a:pt x="88758" y="2345582"/>
                        <a:pt x="89418" y="2353511"/>
                      </a:cubicBezTo>
                      <a:cubicBezTo>
                        <a:pt x="90079" y="2366064"/>
                        <a:pt x="85454" y="2370689"/>
                        <a:pt x="72240" y="2370689"/>
                      </a:cubicBezTo>
                      <a:cubicBezTo>
                        <a:pt x="49777" y="2370689"/>
                        <a:pt x="27974" y="2367385"/>
                        <a:pt x="5510" y="2372671"/>
                      </a:cubicBezTo>
                      <a:cubicBezTo>
                        <a:pt x="5510" y="2377956"/>
                        <a:pt x="6171" y="2383242"/>
                        <a:pt x="6171" y="2388527"/>
                      </a:cubicBezTo>
                      <a:cubicBezTo>
                        <a:pt x="10135" y="2488292"/>
                        <a:pt x="-1757" y="2588057"/>
                        <a:pt x="225" y="2687822"/>
                      </a:cubicBezTo>
                      <a:cubicBezTo>
                        <a:pt x="885" y="2713589"/>
                        <a:pt x="8814" y="2722178"/>
                        <a:pt x="34581" y="2721517"/>
                      </a:cubicBezTo>
                      <a:cubicBezTo>
                        <a:pt x="81490" y="2720195"/>
                        <a:pt x="127078" y="2721517"/>
                        <a:pt x="172666" y="272151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9EE7FFF9-7B41-DFB3-515F-97F8A919652C}"/>
                    </a:ext>
                  </a:extLst>
                </p:cNvPr>
                <p:cNvSpPr/>
                <p:nvPr/>
              </p:nvSpPr>
              <p:spPr>
                <a:xfrm flipH="1">
                  <a:off x="2788787" y="342079"/>
                  <a:ext cx="130800" cy="1535752"/>
                </a:xfrm>
                <a:custGeom>
                  <a:avLst/>
                  <a:gdLst>
                    <a:gd name="connsiteX0" fmla="*/ 208346 w 240102"/>
                    <a:gd name="connsiteY0" fmla="*/ 2818424 h 2819084"/>
                    <a:gd name="connsiteX1" fmla="*/ 240059 w 240102"/>
                    <a:gd name="connsiteY1" fmla="*/ 2785390 h 2819084"/>
                    <a:gd name="connsiteX2" fmla="*/ 240059 w 240102"/>
                    <a:gd name="connsiteY2" fmla="*/ 2641358 h 2819084"/>
                    <a:gd name="connsiteX3" fmla="*/ 240059 w 240102"/>
                    <a:gd name="connsiteY3" fmla="*/ 2518470 h 2819084"/>
                    <a:gd name="connsiteX4" fmla="*/ 189846 w 240102"/>
                    <a:gd name="connsiteY4" fmla="*/ 2468917 h 2819084"/>
                    <a:gd name="connsiteX5" fmla="*/ 156151 w 240102"/>
                    <a:gd name="connsiteY5" fmla="*/ 2435222 h 2819084"/>
                    <a:gd name="connsiteX6" fmla="*/ 156812 w 240102"/>
                    <a:gd name="connsiteY6" fmla="*/ 215291 h 2819084"/>
                    <a:gd name="connsiteX7" fmla="*/ 173990 w 240102"/>
                    <a:gd name="connsiteY7" fmla="*/ 153186 h 2819084"/>
                    <a:gd name="connsiteX8" fmla="*/ 141616 w 240102"/>
                    <a:gd name="connsiteY8" fmla="*/ 11137 h 2819084"/>
                    <a:gd name="connsiteX9" fmla="*/ 8816 w 240102"/>
                    <a:gd name="connsiteY9" fmla="*/ 56725 h 2819084"/>
                    <a:gd name="connsiteX10" fmla="*/ 68940 w 240102"/>
                    <a:gd name="connsiteY10" fmla="*/ 192167 h 2819084"/>
                    <a:gd name="connsiteX11" fmla="*/ 84135 w 240102"/>
                    <a:gd name="connsiteY11" fmla="*/ 222559 h 2819084"/>
                    <a:gd name="connsiteX12" fmla="*/ 84796 w 240102"/>
                    <a:gd name="connsiteY12" fmla="*/ 2437204 h 2819084"/>
                    <a:gd name="connsiteX13" fmla="*/ 53743 w 240102"/>
                    <a:gd name="connsiteY13" fmla="*/ 2467596 h 2819084"/>
                    <a:gd name="connsiteX14" fmla="*/ 29958 w 240102"/>
                    <a:gd name="connsiteY14" fmla="*/ 2491381 h 2819084"/>
                    <a:gd name="connsiteX15" fmla="*/ 30619 w 240102"/>
                    <a:gd name="connsiteY15" fmla="*/ 2641358 h 2819084"/>
                    <a:gd name="connsiteX16" fmla="*/ 30619 w 240102"/>
                    <a:gd name="connsiteY16" fmla="*/ 2788032 h 2819084"/>
                    <a:gd name="connsiteX17" fmla="*/ 61672 w 240102"/>
                    <a:gd name="connsiteY17" fmla="*/ 2819085 h 2819084"/>
                    <a:gd name="connsiteX18" fmla="*/ 208346 w 240102"/>
                    <a:gd name="connsiteY18" fmla="*/ 2818424 h 2819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0102" h="2819084">
                      <a:moveTo>
                        <a:pt x="208346" y="2818424"/>
                      </a:moveTo>
                      <a:cubicBezTo>
                        <a:pt x="234113" y="2819085"/>
                        <a:pt x="240720" y="2808514"/>
                        <a:pt x="240059" y="2785390"/>
                      </a:cubicBezTo>
                      <a:cubicBezTo>
                        <a:pt x="238737" y="2737159"/>
                        <a:pt x="240059" y="2689589"/>
                        <a:pt x="240059" y="2641358"/>
                      </a:cubicBezTo>
                      <a:cubicBezTo>
                        <a:pt x="240059" y="2600395"/>
                        <a:pt x="240059" y="2559432"/>
                        <a:pt x="240059" y="2518470"/>
                      </a:cubicBezTo>
                      <a:cubicBezTo>
                        <a:pt x="240059" y="2468257"/>
                        <a:pt x="240059" y="2466275"/>
                        <a:pt x="189846" y="2468917"/>
                      </a:cubicBezTo>
                      <a:cubicBezTo>
                        <a:pt x="162758" y="2470239"/>
                        <a:pt x="156151" y="2462971"/>
                        <a:pt x="156151" y="2435222"/>
                      </a:cubicBezTo>
                      <a:cubicBezTo>
                        <a:pt x="156812" y="1695245"/>
                        <a:pt x="156812" y="955268"/>
                        <a:pt x="156812" y="215291"/>
                      </a:cubicBezTo>
                      <a:cubicBezTo>
                        <a:pt x="156812" y="192828"/>
                        <a:pt x="159454" y="173668"/>
                        <a:pt x="173990" y="153186"/>
                      </a:cubicBezTo>
                      <a:cubicBezTo>
                        <a:pt x="207685" y="106277"/>
                        <a:pt x="189185" y="35583"/>
                        <a:pt x="141616" y="11137"/>
                      </a:cubicBezTo>
                      <a:cubicBezTo>
                        <a:pt x="90742" y="-14630"/>
                        <a:pt x="29958" y="5851"/>
                        <a:pt x="8816" y="56725"/>
                      </a:cubicBezTo>
                      <a:cubicBezTo>
                        <a:pt x="-14969" y="113544"/>
                        <a:pt x="10798" y="174989"/>
                        <a:pt x="68940" y="192167"/>
                      </a:cubicBezTo>
                      <a:cubicBezTo>
                        <a:pt x="89421" y="198113"/>
                        <a:pt x="84135" y="210666"/>
                        <a:pt x="84135" y="222559"/>
                      </a:cubicBezTo>
                      <a:cubicBezTo>
                        <a:pt x="84135" y="960554"/>
                        <a:pt x="84135" y="1698549"/>
                        <a:pt x="84796" y="2437204"/>
                      </a:cubicBezTo>
                      <a:cubicBezTo>
                        <a:pt x="84796" y="2461650"/>
                        <a:pt x="78189" y="2471560"/>
                        <a:pt x="53743" y="2467596"/>
                      </a:cubicBezTo>
                      <a:cubicBezTo>
                        <a:pt x="35244" y="2464953"/>
                        <a:pt x="29298" y="2472221"/>
                        <a:pt x="29958" y="2491381"/>
                      </a:cubicBezTo>
                      <a:cubicBezTo>
                        <a:pt x="31280" y="2541594"/>
                        <a:pt x="30619" y="2591146"/>
                        <a:pt x="30619" y="2641358"/>
                      </a:cubicBezTo>
                      <a:cubicBezTo>
                        <a:pt x="30619" y="2690250"/>
                        <a:pt x="31940" y="2739141"/>
                        <a:pt x="30619" y="2788032"/>
                      </a:cubicBezTo>
                      <a:cubicBezTo>
                        <a:pt x="29958" y="2811817"/>
                        <a:pt x="39208" y="2819085"/>
                        <a:pt x="61672" y="2819085"/>
                      </a:cubicBezTo>
                      <a:cubicBezTo>
                        <a:pt x="110563" y="2817103"/>
                        <a:pt x="159454" y="2817103"/>
                        <a:pt x="208346" y="281842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AAC2504F-87C9-9670-ADB6-02BA41F3A5E3}"/>
                    </a:ext>
                  </a:extLst>
                </p:cNvPr>
                <p:cNvSpPr/>
                <p:nvPr/>
              </p:nvSpPr>
              <p:spPr>
                <a:xfrm flipH="1">
                  <a:off x="1373078" y="1091819"/>
                  <a:ext cx="733965" cy="786012"/>
                </a:xfrm>
                <a:custGeom>
                  <a:avLst/>
                  <a:gdLst>
                    <a:gd name="connsiteX0" fmla="*/ 136802 w 1347294"/>
                    <a:gd name="connsiteY0" fmla="*/ 78466 h 1442833"/>
                    <a:gd name="connsiteX1" fmla="*/ 138123 w 1347294"/>
                    <a:gd name="connsiteY1" fmla="*/ 512542 h 1442833"/>
                    <a:gd name="connsiteX2" fmla="*/ 138784 w 1347294"/>
                    <a:gd name="connsiteY2" fmla="*/ 1066864 h 1442833"/>
                    <a:gd name="connsiteX3" fmla="*/ 113677 w 1347294"/>
                    <a:gd name="connsiteY3" fmla="*/ 1092631 h 1442833"/>
                    <a:gd name="connsiteX4" fmla="*/ 25145 w 1347294"/>
                    <a:gd name="connsiteY4" fmla="*/ 1091970 h 1442833"/>
                    <a:gd name="connsiteX5" fmla="*/ 38 w 1347294"/>
                    <a:gd name="connsiteY5" fmla="*/ 1115094 h 1442833"/>
                    <a:gd name="connsiteX6" fmla="*/ 699 w 1347294"/>
                    <a:gd name="connsiteY6" fmla="*/ 1265072 h 1442833"/>
                    <a:gd name="connsiteX7" fmla="*/ 699 w 1347294"/>
                    <a:gd name="connsiteY7" fmla="*/ 1414389 h 1442833"/>
                    <a:gd name="connsiteX8" fmla="*/ 29109 w 1347294"/>
                    <a:gd name="connsiteY8" fmla="*/ 1442799 h 1442833"/>
                    <a:gd name="connsiteX9" fmla="*/ 181068 w 1347294"/>
                    <a:gd name="connsiteY9" fmla="*/ 1442799 h 1442833"/>
                    <a:gd name="connsiteX10" fmla="*/ 210139 w 1347294"/>
                    <a:gd name="connsiteY10" fmla="*/ 1412407 h 1442833"/>
                    <a:gd name="connsiteX11" fmla="*/ 210139 w 1347294"/>
                    <a:gd name="connsiteY11" fmla="*/ 1265733 h 1442833"/>
                    <a:gd name="connsiteX12" fmla="*/ 209478 w 1347294"/>
                    <a:gd name="connsiteY12" fmla="*/ 1113112 h 1442833"/>
                    <a:gd name="connsiteX13" fmla="*/ 205514 w 1347294"/>
                    <a:gd name="connsiteY13" fmla="*/ 1093952 h 1442833"/>
                    <a:gd name="connsiteX14" fmla="*/ 191639 w 1347294"/>
                    <a:gd name="connsiteY14" fmla="*/ 1064221 h 1442833"/>
                    <a:gd name="connsiteX15" fmla="*/ 190979 w 1347294"/>
                    <a:gd name="connsiteY15" fmla="*/ 148500 h 1442833"/>
                    <a:gd name="connsiteX16" fmla="*/ 220049 w 1347294"/>
                    <a:gd name="connsiteY16" fmla="*/ 118768 h 1442833"/>
                    <a:gd name="connsiteX17" fmla="*/ 1133128 w 1347294"/>
                    <a:gd name="connsiteY17" fmla="*/ 118768 h 1442833"/>
                    <a:gd name="connsiteX18" fmla="*/ 1166162 w 1347294"/>
                    <a:gd name="connsiteY18" fmla="*/ 139911 h 1442833"/>
                    <a:gd name="connsiteX19" fmla="*/ 1267909 w 1347294"/>
                    <a:gd name="connsiteY19" fmla="*/ 194748 h 1442833"/>
                    <a:gd name="connsiteX20" fmla="*/ 1345211 w 1347294"/>
                    <a:gd name="connsiteY20" fmla="*/ 120090 h 1442833"/>
                    <a:gd name="connsiteX21" fmla="*/ 1299623 w 1347294"/>
                    <a:gd name="connsiteY21" fmla="*/ 11736 h 1442833"/>
                    <a:gd name="connsiteX22" fmla="*/ 1185983 w 1347294"/>
                    <a:gd name="connsiteY22" fmla="*/ 27593 h 1442833"/>
                    <a:gd name="connsiteX23" fmla="*/ 1142378 w 1347294"/>
                    <a:gd name="connsiteY23" fmla="*/ 45431 h 1442833"/>
                    <a:gd name="connsiteX24" fmla="*/ 170497 w 1347294"/>
                    <a:gd name="connsiteY24" fmla="*/ 44110 h 1442833"/>
                    <a:gd name="connsiteX25" fmla="*/ 136802 w 1347294"/>
                    <a:gd name="connsiteY25" fmla="*/ 78466 h 14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347294" h="1442833">
                      <a:moveTo>
                        <a:pt x="136802" y="78466"/>
                      </a:moveTo>
                      <a:cubicBezTo>
                        <a:pt x="138784" y="223158"/>
                        <a:pt x="138123" y="367850"/>
                        <a:pt x="138123" y="512542"/>
                      </a:cubicBezTo>
                      <a:cubicBezTo>
                        <a:pt x="138123" y="697536"/>
                        <a:pt x="138123" y="881870"/>
                        <a:pt x="138784" y="1066864"/>
                      </a:cubicBezTo>
                      <a:cubicBezTo>
                        <a:pt x="138784" y="1086024"/>
                        <a:pt x="134820" y="1093952"/>
                        <a:pt x="113677" y="1092631"/>
                      </a:cubicBezTo>
                      <a:cubicBezTo>
                        <a:pt x="84607" y="1090649"/>
                        <a:pt x="54876" y="1093292"/>
                        <a:pt x="25145" y="1091970"/>
                      </a:cubicBezTo>
                      <a:cubicBezTo>
                        <a:pt x="7306" y="1091309"/>
                        <a:pt x="-623" y="1095274"/>
                        <a:pt x="38" y="1115094"/>
                      </a:cubicBezTo>
                      <a:cubicBezTo>
                        <a:pt x="1359" y="1165307"/>
                        <a:pt x="699" y="1214859"/>
                        <a:pt x="699" y="1265072"/>
                      </a:cubicBezTo>
                      <a:cubicBezTo>
                        <a:pt x="699" y="1314624"/>
                        <a:pt x="1359" y="1364837"/>
                        <a:pt x="699" y="1414389"/>
                      </a:cubicBezTo>
                      <a:cubicBezTo>
                        <a:pt x="699" y="1434870"/>
                        <a:pt x="7966" y="1443459"/>
                        <a:pt x="29109" y="1442799"/>
                      </a:cubicBezTo>
                      <a:cubicBezTo>
                        <a:pt x="79982" y="1442138"/>
                        <a:pt x="130856" y="1442138"/>
                        <a:pt x="181068" y="1442799"/>
                      </a:cubicBezTo>
                      <a:cubicBezTo>
                        <a:pt x="203532" y="1443459"/>
                        <a:pt x="210799" y="1434210"/>
                        <a:pt x="210139" y="1412407"/>
                      </a:cubicBezTo>
                      <a:cubicBezTo>
                        <a:pt x="209478" y="1363515"/>
                        <a:pt x="210139" y="1314624"/>
                        <a:pt x="210139" y="1265733"/>
                      </a:cubicBezTo>
                      <a:cubicBezTo>
                        <a:pt x="210139" y="1214859"/>
                        <a:pt x="210139" y="1163986"/>
                        <a:pt x="209478" y="1113112"/>
                      </a:cubicBezTo>
                      <a:cubicBezTo>
                        <a:pt x="209478" y="1106506"/>
                        <a:pt x="213442" y="1095274"/>
                        <a:pt x="205514" y="1093952"/>
                      </a:cubicBezTo>
                      <a:cubicBezTo>
                        <a:pt x="186354" y="1089327"/>
                        <a:pt x="191639" y="1075453"/>
                        <a:pt x="191639" y="1064221"/>
                      </a:cubicBezTo>
                      <a:cubicBezTo>
                        <a:pt x="191639" y="758981"/>
                        <a:pt x="191639" y="453740"/>
                        <a:pt x="190979" y="148500"/>
                      </a:cubicBezTo>
                      <a:cubicBezTo>
                        <a:pt x="190979" y="125375"/>
                        <a:pt x="195604" y="118768"/>
                        <a:pt x="220049" y="118768"/>
                      </a:cubicBezTo>
                      <a:cubicBezTo>
                        <a:pt x="524629" y="119429"/>
                        <a:pt x="829209" y="119429"/>
                        <a:pt x="1133128" y="118768"/>
                      </a:cubicBezTo>
                      <a:cubicBezTo>
                        <a:pt x="1150306" y="118768"/>
                        <a:pt x="1159555" y="122072"/>
                        <a:pt x="1166162" y="139911"/>
                      </a:cubicBezTo>
                      <a:cubicBezTo>
                        <a:pt x="1182019" y="182195"/>
                        <a:pt x="1219679" y="200694"/>
                        <a:pt x="1267909" y="194748"/>
                      </a:cubicBezTo>
                      <a:cubicBezTo>
                        <a:pt x="1306890" y="190123"/>
                        <a:pt x="1337282" y="161053"/>
                        <a:pt x="1345211" y="120090"/>
                      </a:cubicBezTo>
                      <a:cubicBezTo>
                        <a:pt x="1353799" y="74502"/>
                        <a:pt x="1335300" y="31557"/>
                        <a:pt x="1299623" y="11736"/>
                      </a:cubicBezTo>
                      <a:cubicBezTo>
                        <a:pt x="1262624" y="-8085"/>
                        <a:pt x="1212411" y="-2799"/>
                        <a:pt x="1185983" y="27593"/>
                      </a:cubicBezTo>
                      <a:cubicBezTo>
                        <a:pt x="1173430" y="42128"/>
                        <a:pt x="1160216" y="45431"/>
                        <a:pt x="1142378" y="45431"/>
                      </a:cubicBezTo>
                      <a:cubicBezTo>
                        <a:pt x="818638" y="44771"/>
                        <a:pt x="494237" y="45431"/>
                        <a:pt x="170497" y="44110"/>
                      </a:cubicBezTo>
                      <a:cubicBezTo>
                        <a:pt x="146052" y="46092"/>
                        <a:pt x="136141" y="49396"/>
                        <a:pt x="136802" y="78466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A8477936-D8C5-4FB8-84B5-090BE751D326}"/>
                    </a:ext>
                  </a:extLst>
                </p:cNvPr>
                <p:cNvSpPr/>
                <p:nvPr/>
              </p:nvSpPr>
              <p:spPr>
                <a:xfrm flipH="1">
                  <a:off x="3557029" y="726738"/>
                  <a:ext cx="453728" cy="1151093"/>
                </a:xfrm>
                <a:custGeom>
                  <a:avLst/>
                  <a:gdLst>
                    <a:gd name="connsiteX0" fmla="*/ 67744 w 832880"/>
                    <a:gd name="connsiteY0" fmla="*/ 190334 h 2112990"/>
                    <a:gd name="connsiteX1" fmla="*/ 85582 w 832880"/>
                    <a:gd name="connsiteY1" fmla="*/ 219405 h 2112990"/>
                    <a:gd name="connsiteX2" fmla="*/ 84922 w 832880"/>
                    <a:gd name="connsiteY2" fmla="*/ 1012237 h 2112990"/>
                    <a:gd name="connsiteX3" fmla="*/ 115974 w 832880"/>
                    <a:gd name="connsiteY3" fmla="*/ 1042629 h 2112990"/>
                    <a:gd name="connsiteX4" fmla="*/ 651797 w 832880"/>
                    <a:gd name="connsiteY4" fmla="*/ 1041308 h 2112990"/>
                    <a:gd name="connsiteX5" fmla="*/ 683510 w 832880"/>
                    <a:gd name="connsiteY5" fmla="*/ 1074343 h 2112990"/>
                    <a:gd name="connsiteX6" fmla="*/ 682849 w 832880"/>
                    <a:gd name="connsiteY6" fmla="*/ 1711912 h 2112990"/>
                    <a:gd name="connsiteX7" fmla="*/ 634619 w 832880"/>
                    <a:gd name="connsiteY7" fmla="*/ 1762125 h 2112990"/>
                    <a:gd name="connsiteX8" fmla="*/ 626691 w 832880"/>
                    <a:gd name="connsiteY8" fmla="*/ 1764107 h 2112990"/>
                    <a:gd name="connsiteX9" fmla="*/ 627351 w 832880"/>
                    <a:gd name="connsiteY9" fmla="*/ 1799124 h 2112990"/>
                    <a:gd name="connsiteX10" fmla="*/ 622066 w 832880"/>
                    <a:gd name="connsiteY10" fmla="*/ 2081900 h 2112990"/>
                    <a:gd name="connsiteX11" fmla="*/ 653118 w 832880"/>
                    <a:gd name="connsiteY11" fmla="*/ 2112953 h 2112990"/>
                    <a:gd name="connsiteX12" fmla="*/ 805739 w 832880"/>
                    <a:gd name="connsiteY12" fmla="*/ 2112953 h 2112990"/>
                    <a:gd name="connsiteX13" fmla="*/ 832827 w 832880"/>
                    <a:gd name="connsiteY13" fmla="*/ 2083222 h 2112990"/>
                    <a:gd name="connsiteX14" fmla="*/ 830845 w 832880"/>
                    <a:gd name="connsiteY14" fmla="*/ 1765428 h 2112990"/>
                    <a:gd name="connsiteX15" fmla="*/ 770061 w 832880"/>
                    <a:gd name="connsiteY15" fmla="*/ 1762785 h 2112990"/>
                    <a:gd name="connsiteX16" fmla="*/ 737026 w 832880"/>
                    <a:gd name="connsiteY16" fmla="*/ 1731072 h 2112990"/>
                    <a:gd name="connsiteX17" fmla="*/ 738348 w 832880"/>
                    <a:gd name="connsiteY17" fmla="*/ 1016202 h 2112990"/>
                    <a:gd name="connsiteX18" fmla="*/ 709938 w 832880"/>
                    <a:gd name="connsiteY18" fmla="*/ 988452 h 2112990"/>
                    <a:gd name="connsiteX19" fmla="*/ 187990 w 832880"/>
                    <a:gd name="connsiteY19" fmla="*/ 989774 h 2112990"/>
                    <a:gd name="connsiteX20" fmla="*/ 157598 w 832880"/>
                    <a:gd name="connsiteY20" fmla="*/ 958721 h 2112990"/>
                    <a:gd name="connsiteX21" fmla="*/ 158259 w 832880"/>
                    <a:gd name="connsiteY21" fmla="*/ 214119 h 2112990"/>
                    <a:gd name="connsiteX22" fmla="*/ 174776 w 832880"/>
                    <a:gd name="connsiteY22" fmla="*/ 152014 h 2112990"/>
                    <a:gd name="connsiteX23" fmla="*/ 140420 w 832880"/>
                    <a:gd name="connsiteY23" fmla="*/ 10626 h 2112990"/>
                    <a:gd name="connsiteX24" fmla="*/ 9603 w 832880"/>
                    <a:gd name="connsiteY24" fmla="*/ 55553 h 2112990"/>
                    <a:gd name="connsiteX25" fmla="*/ 67744 w 832880"/>
                    <a:gd name="connsiteY25" fmla="*/ 190334 h 2112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32880" h="2112990">
                      <a:moveTo>
                        <a:pt x="67744" y="190334"/>
                      </a:moveTo>
                      <a:cubicBezTo>
                        <a:pt x="86243" y="195620"/>
                        <a:pt x="85582" y="206191"/>
                        <a:pt x="85582" y="219405"/>
                      </a:cubicBezTo>
                      <a:cubicBezTo>
                        <a:pt x="85582" y="483682"/>
                        <a:pt x="85582" y="747960"/>
                        <a:pt x="84922" y="1012237"/>
                      </a:cubicBezTo>
                      <a:cubicBezTo>
                        <a:pt x="84922" y="1037344"/>
                        <a:pt x="92189" y="1042629"/>
                        <a:pt x="115974" y="1042629"/>
                      </a:cubicBezTo>
                      <a:cubicBezTo>
                        <a:pt x="294362" y="1041969"/>
                        <a:pt x="472749" y="1042629"/>
                        <a:pt x="651797" y="1041308"/>
                      </a:cubicBezTo>
                      <a:cubicBezTo>
                        <a:pt x="678885" y="1041308"/>
                        <a:pt x="683510" y="1049236"/>
                        <a:pt x="683510" y="1074343"/>
                      </a:cubicBezTo>
                      <a:cubicBezTo>
                        <a:pt x="682849" y="1287086"/>
                        <a:pt x="682849" y="1499168"/>
                        <a:pt x="682849" y="1711912"/>
                      </a:cubicBezTo>
                      <a:cubicBezTo>
                        <a:pt x="682849" y="1759482"/>
                        <a:pt x="682849" y="1759482"/>
                        <a:pt x="634619" y="1762125"/>
                      </a:cubicBezTo>
                      <a:cubicBezTo>
                        <a:pt x="631976" y="1762125"/>
                        <a:pt x="629333" y="1763446"/>
                        <a:pt x="626691" y="1764107"/>
                      </a:cubicBezTo>
                      <a:cubicBezTo>
                        <a:pt x="626691" y="1775999"/>
                        <a:pt x="627351" y="1787231"/>
                        <a:pt x="627351" y="1799124"/>
                      </a:cubicBezTo>
                      <a:cubicBezTo>
                        <a:pt x="625369" y="1893603"/>
                        <a:pt x="624048" y="1988082"/>
                        <a:pt x="622066" y="2081900"/>
                      </a:cubicBezTo>
                      <a:cubicBezTo>
                        <a:pt x="621405" y="2105025"/>
                        <a:pt x="629333" y="2113614"/>
                        <a:pt x="653118" y="2112953"/>
                      </a:cubicBezTo>
                      <a:cubicBezTo>
                        <a:pt x="703992" y="2111632"/>
                        <a:pt x="754865" y="2111632"/>
                        <a:pt x="805739" y="2112953"/>
                      </a:cubicBezTo>
                      <a:cubicBezTo>
                        <a:pt x="828202" y="2113614"/>
                        <a:pt x="833488" y="2105685"/>
                        <a:pt x="832827" y="2083222"/>
                      </a:cubicBezTo>
                      <a:cubicBezTo>
                        <a:pt x="830845" y="1977511"/>
                        <a:pt x="831506" y="1871139"/>
                        <a:pt x="830845" y="1765428"/>
                      </a:cubicBezTo>
                      <a:cubicBezTo>
                        <a:pt x="811024" y="1758821"/>
                        <a:pt x="789882" y="1761464"/>
                        <a:pt x="770061" y="1762785"/>
                      </a:cubicBezTo>
                      <a:cubicBezTo>
                        <a:pt x="744955" y="1764767"/>
                        <a:pt x="737026" y="1757500"/>
                        <a:pt x="737026" y="1731072"/>
                      </a:cubicBezTo>
                      <a:cubicBezTo>
                        <a:pt x="738348" y="1492562"/>
                        <a:pt x="737687" y="1254712"/>
                        <a:pt x="738348" y="1016202"/>
                      </a:cubicBezTo>
                      <a:cubicBezTo>
                        <a:pt x="738348" y="993738"/>
                        <a:pt x="731741" y="987792"/>
                        <a:pt x="709938" y="988452"/>
                      </a:cubicBezTo>
                      <a:cubicBezTo>
                        <a:pt x="536175" y="989113"/>
                        <a:pt x="361752" y="988452"/>
                        <a:pt x="187990" y="989774"/>
                      </a:cubicBezTo>
                      <a:cubicBezTo>
                        <a:pt x="162883" y="989774"/>
                        <a:pt x="156937" y="982506"/>
                        <a:pt x="157598" y="958721"/>
                      </a:cubicBezTo>
                      <a:cubicBezTo>
                        <a:pt x="158259" y="710300"/>
                        <a:pt x="158259" y="462540"/>
                        <a:pt x="158259" y="214119"/>
                      </a:cubicBezTo>
                      <a:cubicBezTo>
                        <a:pt x="158259" y="191656"/>
                        <a:pt x="160901" y="172496"/>
                        <a:pt x="174776" y="152014"/>
                      </a:cubicBezTo>
                      <a:cubicBezTo>
                        <a:pt x="207150" y="104444"/>
                        <a:pt x="188651" y="34411"/>
                        <a:pt x="140420" y="10626"/>
                      </a:cubicBezTo>
                      <a:cubicBezTo>
                        <a:pt x="90207" y="-14481"/>
                        <a:pt x="30084" y="6662"/>
                        <a:pt x="9603" y="55553"/>
                      </a:cubicBezTo>
                      <a:cubicBezTo>
                        <a:pt x="-15504" y="111051"/>
                        <a:pt x="10263" y="173156"/>
                        <a:pt x="67744" y="19033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1E366D75-1E9C-5EFA-61F8-83D339F62614}"/>
                    </a:ext>
                  </a:extLst>
                </p:cNvPr>
                <p:cNvSpPr/>
                <p:nvPr/>
              </p:nvSpPr>
              <p:spPr>
                <a:xfrm flipH="1">
                  <a:off x="3167873" y="933829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02F7F0D8-265B-6591-D7E6-E0A5F6E0992A}"/>
                    </a:ext>
                  </a:extLst>
                </p:cNvPr>
                <p:cNvSpPr/>
                <p:nvPr/>
              </p:nvSpPr>
              <p:spPr>
                <a:xfrm flipH="1">
                  <a:off x="4378571" y="156600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D4F27CD0-F1D9-DEF0-7B3B-C0E6CAD5AAF5}"/>
                    </a:ext>
                  </a:extLst>
                </p:cNvPr>
                <p:cNvSpPr/>
                <p:nvPr/>
              </p:nvSpPr>
              <p:spPr>
                <a:xfrm flipH="1">
                  <a:off x="3982857" y="1418093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712730B4-F2BA-909E-7850-F71AA3E57A06}"/>
                  </a:ext>
                </a:extLst>
              </p:cNvPr>
              <p:cNvGrpSpPr/>
              <p:nvPr userDrawn="1"/>
            </p:nvGrpSpPr>
            <p:grpSpPr>
              <a:xfrm>
                <a:off x="1298308" y="5139374"/>
                <a:ext cx="3556005" cy="1460310"/>
                <a:chOff x="1405312" y="5139374"/>
                <a:chExt cx="3556005" cy="1460310"/>
              </a:xfrm>
              <a:grpFill/>
            </p:grpSpPr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06F86B18-01EB-6410-F6FA-8A5469692943}"/>
                    </a:ext>
                  </a:extLst>
                </p:cNvPr>
                <p:cNvSpPr/>
                <p:nvPr/>
              </p:nvSpPr>
              <p:spPr>
                <a:xfrm flipH="1">
                  <a:off x="3177489" y="5139374"/>
                  <a:ext cx="556980" cy="1460310"/>
                </a:xfrm>
                <a:custGeom>
                  <a:avLst/>
                  <a:gdLst>
                    <a:gd name="connsiteX0" fmla="*/ 985486 w 1022414"/>
                    <a:gd name="connsiteY0" fmla="*/ 1487 h 2680599"/>
                    <a:gd name="connsiteX1" fmla="*/ 822295 w 1022414"/>
                    <a:gd name="connsiteY1" fmla="*/ 1487 h 2680599"/>
                    <a:gd name="connsiteX2" fmla="*/ 787278 w 1022414"/>
                    <a:gd name="connsiteY2" fmla="*/ 37164 h 2680599"/>
                    <a:gd name="connsiteX3" fmla="*/ 787278 w 1022414"/>
                    <a:gd name="connsiteY3" fmla="*/ 160053 h 2680599"/>
                    <a:gd name="connsiteX4" fmla="*/ 799170 w 1022414"/>
                    <a:gd name="connsiteY4" fmla="*/ 191766 h 2680599"/>
                    <a:gd name="connsiteX5" fmla="*/ 799831 w 1022414"/>
                    <a:gd name="connsiteY5" fmla="*/ 312013 h 2680599"/>
                    <a:gd name="connsiteX6" fmla="*/ 853347 w 1022414"/>
                    <a:gd name="connsiteY6" fmla="*/ 364207 h 2680599"/>
                    <a:gd name="connsiteX7" fmla="*/ 887043 w 1022414"/>
                    <a:gd name="connsiteY7" fmla="*/ 397903 h 2680599"/>
                    <a:gd name="connsiteX8" fmla="*/ 886382 w 1022414"/>
                    <a:gd name="connsiteY8" fmla="*/ 2472481 h 2680599"/>
                    <a:gd name="connsiteX9" fmla="*/ 841455 w 1022414"/>
                    <a:gd name="connsiteY9" fmla="*/ 2516087 h 2680599"/>
                    <a:gd name="connsiteX10" fmla="*/ 190672 w 1022414"/>
                    <a:gd name="connsiteY10" fmla="*/ 2516087 h 2680599"/>
                    <a:gd name="connsiteX11" fmla="*/ 151691 w 1022414"/>
                    <a:gd name="connsiteY11" fmla="*/ 2503533 h 2680599"/>
                    <a:gd name="connsiteX12" fmla="*/ 52587 w 1022414"/>
                    <a:gd name="connsiteY12" fmla="*/ 2494284 h 2680599"/>
                    <a:gd name="connsiteX13" fmla="*/ 392 w 1022414"/>
                    <a:gd name="connsiteY13" fmla="*/ 2574889 h 2680599"/>
                    <a:gd name="connsiteX14" fmla="*/ 65801 w 1022414"/>
                    <a:gd name="connsiteY14" fmla="*/ 2680600 h 2680599"/>
                    <a:gd name="connsiteX15" fmla="*/ 119317 w 1022414"/>
                    <a:gd name="connsiteY15" fmla="*/ 2680600 h 2680599"/>
                    <a:gd name="connsiteX16" fmla="*/ 184725 w 1022414"/>
                    <a:gd name="connsiteY16" fmla="*/ 2612548 h 2680599"/>
                    <a:gd name="connsiteX17" fmla="*/ 216439 w 1022414"/>
                    <a:gd name="connsiteY17" fmla="*/ 2588103 h 2680599"/>
                    <a:gd name="connsiteX18" fmla="*/ 832205 w 1022414"/>
                    <a:gd name="connsiteY18" fmla="*/ 2589424 h 2680599"/>
                    <a:gd name="connsiteX19" fmla="*/ 934613 w 1022414"/>
                    <a:gd name="connsiteY19" fmla="*/ 2551764 h 2680599"/>
                    <a:gd name="connsiteX20" fmla="*/ 959058 w 1022414"/>
                    <a:gd name="connsiteY20" fmla="*/ 2497587 h 2680599"/>
                    <a:gd name="connsiteX21" fmla="*/ 958397 w 1022414"/>
                    <a:gd name="connsiteY21" fmla="*/ 395921 h 2680599"/>
                    <a:gd name="connsiteX22" fmla="*/ 987468 w 1022414"/>
                    <a:gd name="connsiteY22" fmla="*/ 364207 h 2680599"/>
                    <a:gd name="connsiteX23" fmla="*/ 1009271 w 1022414"/>
                    <a:gd name="connsiteY23" fmla="*/ 341083 h 2680599"/>
                    <a:gd name="connsiteX24" fmla="*/ 1009271 w 1022414"/>
                    <a:gd name="connsiteY24" fmla="*/ 191106 h 2680599"/>
                    <a:gd name="connsiteX25" fmla="*/ 1021163 w 1022414"/>
                    <a:gd name="connsiteY25" fmla="*/ 162035 h 2680599"/>
                    <a:gd name="connsiteX26" fmla="*/ 1021163 w 1022414"/>
                    <a:gd name="connsiteY26" fmla="*/ 33861 h 2680599"/>
                    <a:gd name="connsiteX27" fmla="*/ 985486 w 1022414"/>
                    <a:gd name="connsiteY27" fmla="*/ 1487 h 2680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22414" h="2680599">
                      <a:moveTo>
                        <a:pt x="985486" y="1487"/>
                      </a:moveTo>
                      <a:cubicBezTo>
                        <a:pt x="931309" y="-496"/>
                        <a:pt x="876472" y="-496"/>
                        <a:pt x="822295" y="1487"/>
                      </a:cubicBezTo>
                      <a:cubicBezTo>
                        <a:pt x="793885" y="2808"/>
                        <a:pt x="787939" y="8754"/>
                        <a:pt x="787278" y="37164"/>
                      </a:cubicBezTo>
                      <a:cubicBezTo>
                        <a:pt x="785296" y="78127"/>
                        <a:pt x="785957" y="119090"/>
                        <a:pt x="787278" y="160053"/>
                      </a:cubicBezTo>
                      <a:cubicBezTo>
                        <a:pt x="787278" y="171946"/>
                        <a:pt x="790582" y="182517"/>
                        <a:pt x="799170" y="191766"/>
                      </a:cubicBezTo>
                      <a:cubicBezTo>
                        <a:pt x="799170" y="232069"/>
                        <a:pt x="799831" y="272371"/>
                        <a:pt x="799831" y="312013"/>
                      </a:cubicBezTo>
                      <a:cubicBezTo>
                        <a:pt x="799831" y="364868"/>
                        <a:pt x="799831" y="366189"/>
                        <a:pt x="853347" y="364207"/>
                      </a:cubicBezTo>
                      <a:cubicBezTo>
                        <a:pt x="879775" y="362886"/>
                        <a:pt x="887043" y="370154"/>
                        <a:pt x="887043" y="397903"/>
                      </a:cubicBezTo>
                      <a:cubicBezTo>
                        <a:pt x="886382" y="1089649"/>
                        <a:pt x="886382" y="1780735"/>
                        <a:pt x="886382" y="2472481"/>
                      </a:cubicBezTo>
                      <a:cubicBezTo>
                        <a:pt x="886382" y="2511462"/>
                        <a:pt x="881757" y="2516087"/>
                        <a:pt x="841455" y="2516087"/>
                      </a:cubicBezTo>
                      <a:cubicBezTo>
                        <a:pt x="624747" y="2516087"/>
                        <a:pt x="408040" y="2516087"/>
                        <a:pt x="190672" y="2516087"/>
                      </a:cubicBezTo>
                      <a:cubicBezTo>
                        <a:pt x="176136" y="2516087"/>
                        <a:pt x="164244" y="2513444"/>
                        <a:pt x="151691" y="2503533"/>
                      </a:cubicBezTo>
                      <a:cubicBezTo>
                        <a:pt x="121299" y="2481070"/>
                        <a:pt x="86943" y="2479088"/>
                        <a:pt x="52587" y="2494284"/>
                      </a:cubicBezTo>
                      <a:cubicBezTo>
                        <a:pt x="18231" y="2509480"/>
                        <a:pt x="3035" y="2538551"/>
                        <a:pt x="392" y="2574889"/>
                      </a:cubicBezTo>
                      <a:cubicBezTo>
                        <a:pt x="-3572" y="2626422"/>
                        <a:pt x="22855" y="2658796"/>
                        <a:pt x="65801" y="2680600"/>
                      </a:cubicBezTo>
                      <a:cubicBezTo>
                        <a:pt x="83639" y="2680600"/>
                        <a:pt x="101478" y="2680600"/>
                        <a:pt x="119317" y="2680600"/>
                      </a:cubicBezTo>
                      <a:cubicBezTo>
                        <a:pt x="150369" y="2666725"/>
                        <a:pt x="178118" y="2648225"/>
                        <a:pt x="184725" y="2612548"/>
                      </a:cubicBezTo>
                      <a:cubicBezTo>
                        <a:pt x="188689" y="2592067"/>
                        <a:pt x="197939" y="2588103"/>
                        <a:pt x="216439" y="2588103"/>
                      </a:cubicBezTo>
                      <a:cubicBezTo>
                        <a:pt x="421914" y="2588763"/>
                        <a:pt x="626729" y="2587442"/>
                        <a:pt x="832205" y="2589424"/>
                      </a:cubicBezTo>
                      <a:cubicBezTo>
                        <a:pt x="873829" y="2590084"/>
                        <a:pt x="904881" y="2579513"/>
                        <a:pt x="934613" y="2551764"/>
                      </a:cubicBezTo>
                      <a:cubicBezTo>
                        <a:pt x="951130" y="2535908"/>
                        <a:pt x="959058" y="2520712"/>
                        <a:pt x="959058" y="2497587"/>
                      </a:cubicBezTo>
                      <a:cubicBezTo>
                        <a:pt x="958397" y="1797252"/>
                        <a:pt x="958397" y="1096917"/>
                        <a:pt x="958397" y="395921"/>
                      </a:cubicBezTo>
                      <a:cubicBezTo>
                        <a:pt x="958397" y="374118"/>
                        <a:pt x="960379" y="358922"/>
                        <a:pt x="987468" y="364207"/>
                      </a:cubicBezTo>
                      <a:cubicBezTo>
                        <a:pt x="1005968" y="367511"/>
                        <a:pt x="1009271" y="357600"/>
                        <a:pt x="1009271" y="341083"/>
                      </a:cubicBezTo>
                      <a:cubicBezTo>
                        <a:pt x="1008610" y="290871"/>
                        <a:pt x="1009271" y="241319"/>
                        <a:pt x="1009271" y="191106"/>
                      </a:cubicBezTo>
                      <a:cubicBezTo>
                        <a:pt x="1016538" y="182517"/>
                        <a:pt x="1020503" y="173267"/>
                        <a:pt x="1021163" y="162035"/>
                      </a:cubicBezTo>
                      <a:cubicBezTo>
                        <a:pt x="1022485" y="119090"/>
                        <a:pt x="1023145" y="76145"/>
                        <a:pt x="1021163" y="33861"/>
                      </a:cubicBezTo>
                      <a:cubicBezTo>
                        <a:pt x="1019181" y="8094"/>
                        <a:pt x="1012574" y="2147"/>
                        <a:pt x="985486" y="148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82877662-892C-E743-4360-4854712995DC}"/>
                    </a:ext>
                  </a:extLst>
                </p:cNvPr>
                <p:cNvSpPr/>
                <p:nvPr/>
              </p:nvSpPr>
              <p:spPr>
                <a:xfrm flipH="1">
                  <a:off x="3977908" y="5139374"/>
                  <a:ext cx="525900" cy="1335363"/>
                </a:xfrm>
                <a:custGeom>
                  <a:avLst/>
                  <a:gdLst>
                    <a:gd name="connsiteX0" fmla="*/ 846399 w 965361"/>
                    <a:gd name="connsiteY0" fmla="*/ 2292642 h 2451243"/>
                    <a:gd name="connsiteX1" fmla="*/ 845739 w 965361"/>
                    <a:gd name="connsiteY1" fmla="*/ 395791 h 2451243"/>
                    <a:gd name="connsiteX2" fmla="*/ 845739 w 965361"/>
                    <a:gd name="connsiteY2" fmla="*/ 368702 h 2451243"/>
                    <a:gd name="connsiteX3" fmla="*/ 862917 w 965361"/>
                    <a:gd name="connsiteY3" fmla="*/ 351524 h 2451243"/>
                    <a:gd name="connsiteX4" fmla="*/ 937575 w 965361"/>
                    <a:gd name="connsiteY4" fmla="*/ 352185 h 2451243"/>
                    <a:gd name="connsiteX5" fmla="*/ 963342 w 965361"/>
                    <a:gd name="connsiteY5" fmla="*/ 327078 h 2451243"/>
                    <a:gd name="connsiteX6" fmla="*/ 965324 w 965361"/>
                    <a:gd name="connsiteY6" fmla="*/ 177101 h 2451243"/>
                    <a:gd name="connsiteX7" fmla="*/ 965324 w 965361"/>
                    <a:gd name="connsiteY7" fmla="*/ 35052 h 2451243"/>
                    <a:gd name="connsiteX8" fmla="*/ 931629 w 965361"/>
                    <a:gd name="connsiteY8" fmla="*/ 35 h 2451243"/>
                    <a:gd name="connsiteX9" fmla="*/ 784294 w 965361"/>
                    <a:gd name="connsiteY9" fmla="*/ 35 h 2451243"/>
                    <a:gd name="connsiteX10" fmla="*/ 751260 w 965361"/>
                    <a:gd name="connsiteY10" fmla="*/ 32409 h 2451243"/>
                    <a:gd name="connsiteX11" fmla="*/ 751260 w 965361"/>
                    <a:gd name="connsiteY11" fmla="*/ 177101 h 2451243"/>
                    <a:gd name="connsiteX12" fmla="*/ 753242 w 965361"/>
                    <a:gd name="connsiteY12" fmla="*/ 327078 h 2451243"/>
                    <a:gd name="connsiteX13" fmla="*/ 757866 w 965361"/>
                    <a:gd name="connsiteY13" fmla="*/ 348882 h 2451243"/>
                    <a:gd name="connsiteX14" fmla="*/ 773063 w 965361"/>
                    <a:gd name="connsiteY14" fmla="*/ 382577 h 2451243"/>
                    <a:gd name="connsiteX15" fmla="*/ 773063 w 965361"/>
                    <a:gd name="connsiteY15" fmla="*/ 2268197 h 2451243"/>
                    <a:gd name="connsiteX16" fmla="*/ 720207 w 965361"/>
                    <a:gd name="connsiteY16" fmla="*/ 2321713 h 2451243"/>
                    <a:gd name="connsiteX17" fmla="*/ 208830 w 965361"/>
                    <a:gd name="connsiteY17" fmla="*/ 2322373 h 2451243"/>
                    <a:gd name="connsiteX18" fmla="*/ 175795 w 965361"/>
                    <a:gd name="connsiteY18" fmla="*/ 2303213 h 2451243"/>
                    <a:gd name="connsiteX19" fmla="*/ 65460 w 965361"/>
                    <a:gd name="connsiteY19" fmla="*/ 2259607 h 2451243"/>
                    <a:gd name="connsiteX20" fmla="*/ 51 w 965361"/>
                    <a:gd name="connsiteY20" fmla="*/ 2358712 h 2451243"/>
                    <a:gd name="connsiteX21" fmla="*/ 70084 w 965361"/>
                    <a:gd name="connsiteY21" fmla="*/ 2448566 h 2451243"/>
                    <a:gd name="connsiteX22" fmla="*/ 177117 w 965361"/>
                    <a:gd name="connsiteY22" fmla="*/ 2399014 h 2451243"/>
                    <a:gd name="connsiteX23" fmla="*/ 212794 w 965361"/>
                    <a:gd name="connsiteY23" fmla="*/ 2376550 h 2451243"/>
                    <a:gd name="connsiteX24" fmla="*/ 703029 w 965361"/>
                    <a:gd name="connsiteY24" fmla="*/ 2377872 h 2451243"/>
                    <a:gd name="connsiteX25" fmla="*/ 821293 w 965361"/>
                    <a:gd name="connsiteY25" fmla="*/ 2340873 h 2451243"/>
                    <a:gd name="connsiteX26" fmla="*/ 846399 w 965361"/>
                    <a:gd name="connsiteY26" fmla="*/ 2292642 h 2451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65361" h="2451243">
                      <a:moveTo>
                        <a:pt x="846399" y="2292642"/>
                      </a:moveTo>
                      <a:cubicBezTo>
                        <a:pt x="845739" y="1660359"/>
                        <a:pt x="845739" y="1028075"/>
                        <a:pt x="845739" y="395791"/>
                      </a:cubicBezTo>
                      <a:cubicBezTo>
                        <a:pt x="845739" y="386541"/>
                        <a:pt x="846399" y="377952"/>
                        <a:pt x="845739" y="368702"/>
                      </a:cubicBezTo>
                      <a:cubicBezTo>
                        <a:pt x="845078" y="356149"/>
                        <a:pt x="850364" y="351524"/>
                        <a:pt x="862917" y="351524"/>
                      </a:cubicBezTo>
                      <a:cubicBezTo>
                        <a:pt x="888023" y="352185"/>
                        <a:pt x="913129" y="350203"/>
                        <a:pt x="937575" y="352185"/>
                      </a:cubicBezTo>
                      <a:cubicBezTo>
                        <a:pt x="957396" y="353506"/>
                        <a:pt x="964003" y="347560"/>
                        <a:pt x="963342" y="327078"/>
                      </a:cubicBezTo>
                      <a:cubicBezTo>
                        <a:pt x="963342" y="276866"/>
                        <a:pt x="960039" y="227314"/>
                        <a:pt x="965324" y="177101"/>
                      </a:cubicBezTo>
                      <a:cubicBezTo>
                        <a:pt x="965324" y="129531"/>
                        <a:pt x="964003" y="82622"/>
                        <a:pt x="965324" y="35052"/>
                      </a:cubicBezTo>
                      <a:cubicBezTo>
                        <a:pt x="965985" y="9945"/>
                        <a:pt x="958057" y="-625"/>
                        <a:pt x="931629" y="35"/>
                      </a:cubicBezTo>
                      <a:cubicBezTo>
                        <a:pt x="882738" y="1357"/>
                        <a:pt x="833185" y="1357"/>
                        <a:pt x="784294" y="35"/>
                      </a:cubicBezTo>
                      <a:cubicBezTo>
                        <a:pt x="760509" y="-625"/>
                        <a:pt x="750599" y="7963"/>
                        <a:pt x="751260" y="32409"/>
                      </a:cubicBezTo>
                      <a:cubicBezTo>
                        <a:pt x="752581" y="80640"/>
                        <a:pt x="751260" y="128870"/>
                        <a:pt x="751260" y="177101"/>
                      </a:cubicBezTo>
                      <a:cubicBezTo>
                        <a:pt x="751920" y="227314"/>
                        <a:pt x="751920" y="276866"/>
                        <a:pt x="753242" y="327078"/>
                      </a:cubicBezTo>
                      <a:cubicBezTo>
                        <a:pt x="753242" y="335007"/>
                        <a:pt x="749278" y="346899"/>
                        <a:pt x="757866" y="348882"/>
                      </a:cubicBezTo>
                      <a:cubicBezTo>
                        <a:pt x="779669" y="354167"/>
                        <a:pt x="773063" y="370024"/>
                        <a:pt x="773063" y="382577"/>
                      </a:cubicBezTo>
                      <a:cubicBezTo>
                        <a:pt x="773063" y="1010896"/>
                        <a:pt x="773063" y="1639877"/>
                        <a:pt x="773063" y="2268197"/>
                      </a:cubicBezTo>
                      <a:cubicBezTo>
                        <a:pt x="773063" y="2305195"/>
                        <a:pt x="757206" y="2321713"/>
                        <a:pt x="720207" y="2321713"/>
                      </a:cubicBezTo>
                      <a:cubicBezTo>
                        <a:pt x="549748" y="2321713"/>
                        <a:pt x="379289" y="2321713"/>
                        <a:pt x="208830" y="2322373"/>
                      </a:cubicBezTo>
                      <a:cubicBezTo>
                        <a:pt x="192313" y="2322373"/>
                        <a:pt x="183724" y="2318409"/>
                        <a:pt x="175795" y="2303213"/>
                      </a:cubicBezTo>
                      <a:cubicBezTo>
                        <a:pt x="155314" y="2263572"/>
                        <a:pt x="109726" y="2246394"/>
                        <a:pt x="65460" y="2259607"/>
                      </a:cubicBezTo>
                      <a:cubicBezTo>
                        <a:pt x="23175" y="2272161"/>
                        <a:pt x="-1271" y="2309159"/>
                        <a:pt x="51" y="2358712"/>
                      </a:cubicBezTo>
                      <a:cubicBezTo>
                        <a:pt x="1372" y="2404300"/>
                        <a:pt x="29782" y="2439977"/>
                        <a:pt x="70084" y="2448566"/>
                      </a:cubicBezTo>
                      <a:cubicBezTo>
                        <a:pt x="117654" y="2458476"/>
                        <a:pt x="159939" y="2440638"/>
                        <a:pt x="177117" y="2399014"/>
                      </a:cubicBezTo>
                      <a:cubicBezTo>
                        <a:pt x="185045" y="2379854"/>
                        <a:pt x="195616" y="2376550"/>
                        <a:pt x="212794" y="2376550"/>
                      </a:cubicBezTo>
                      <a:cubicBezTo>
                        <a:pt x="375986" y="2377211"/>
                        <a:pt x="539838" y="2375229"/>
                        <a:pt x="703029" y="2377872"/>
                      </a:cubicBezTo>
                      <a:cubicBezTo>
                        <a:pt x="747956" y="2378532"/>
                        <a:pt x="785616" y="2370604"/>
                        <a:pt x="821293" y="2340873"/>
                      </a:cubicBezTo>
                      <a:cubicBezTo>
                        <a:pt x="838471" y="2326998"/>
                        <a:pt x="846399" y="2314445"/>
                        <a:pt x="846399" y="2292642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14AACCDC-A4CF-995F-2BB0-1A669338B040}"/>
                    </a:ext>
                  </a:extLst>
                </p:cNvPr>
                <p:cNvSpPr/>
                <p:nvPr/>
              </p:nvSpPr>
              <p:spPr>
                <a:xfrm flipH="1">
                  <a:off x="3564028" y="5139374"/>
                  <a:ext cx="133654" cy="1187379"/>
                </a:xfrm>
                <a:custGeom>
                  <a:avLst/>
                  <a:gdLst>
                    <a:gd name="connsiteX0" fmla="*/ 65588 w 245340"/>
                    <a:gd name="connsiteY0" fmla="*/ 33 h 2179597"/>
                    <a:gd name="connsiteX1" fmla="*/ 34535 w 245340"/>
                    <a:gd name="connsiteY1" fmla="*/ 31746 h 2179597"/>
                    <a:gd name="connsiteX2" fmla="*/ 33874 w 245340"/>
                    <a:gd name="connsiteY2" fmla="*/ 179081 h 2179597"/>
                    <a:gd name="connsiteX3" fmla="*/ 33874 w 245340"/>
                    <a:gd name="connsiteY3" fmla="*/ 331701 h 2179597"/>
                    <a:gd name="connsiteX4" fmla="*/ 53034 w 245340"/>
                    <a:gd name="connsiteY4" fmla="*/ 351522 h 2179597"/>
                    <a:gd name="connsiteX5" fmla="*/ 86730 w 245340"/>
                    <a:gd name="connsiteY5" fmla="*/ 387860 h 2179597"/>
                    <a:gd name="connsiteX6" fmla="*/ 86730 w 245340"/>
                    <a:gd name="connsiteY6" fmla="*/ 1949740 h 2179597"/>
                    <a:gd name="connsiteX7" fmla="*/ 58981 w 245340"/>
                    <a:gd name="connsiteY7" fmla="*/ 1990703 h 2179597"/>
                    <a:gd name="connsiteX8" fmla="*/ 13393 w 245340"/>
                    <a:gd name="connsiteY8" fmla="*/ 2029023 h 2179597"/>
                    <a:gd name="connsiteX9" fmla="*/ 35856 w 245340"/>
                    <a:gd name="connsiteY9" fmla="*/ 2160501 h 2179597"/>
                    <a:gd name="connsiteX10" fmla="*/ 155442 w 245340"/>
                    <a:gd name="connsiteY10" fmla="*/ 2158519 h 2179597"/>
                    <a:gd name="connsiteX11" fmla="*/ 173281 w 245340"/>
                    <a:gd name="connsiteY11" fmla="*/ 2027041 h 2179597"/>
                    <a:gd name="connsiteX12" fmla="*/ 158745 w 245340"/>
                    <a:gd name="connsiteY12" fmla="*/ 1974846 h 2179597"/>
                    <a:gd name="connsiteX13" fmla="*/ 159406 w 245340"/>
                    <a:gd name="connsiteY13" fmla="*/ 418912 h 2179597"/>
                    <a:gd name="connsiteX14" fmla="*/ 164031 w 245340"/>
                    <a:gd name="connsiteY14" fmla="*/ 356807 h 2179597"/>
                    <a:gd name="connsiteX15" fmla="*/ 223493 w 245340"/>
                    <a:gd name="connsiteY15" fmla="*/ 352843 h 2179597"/>
                    <a:gd name="connsiteX16" fmla="*/ 244636 w 245340"/>
                    <a:gd name="connsiteY16" fmla="*/ 331701 h 2179597"/>
                    <a:gd name="connsiteX17" fmla="*/ 245296 w 245340"/>
                    <a:gd name="connsiteY17" fmla="*/ 179081 h 2179597"/>
                    <a:gd name="connsiteX18" fmla="*/ 245296 w 245340"/>
                    <a:gd name="connsiteY18" fmla="*/ 34389 h 2179597"/>
                    <a:gd name="connsiteX19" fmla="*/ 213583 w 245340"/>
                    <a:gd name="connsiteY19" fmla="*/ 693 h 2179597"/>
                    <a:gd name="connsiteX20" fmla="*/ 65588 w 245340"/>
                    <a:gd name="connsiteY20" fmla="*/ 33 h 217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45340" h="2179597">
                      <a:moveTo>
                        <a:pt x="65588" y="33"/>
                      </a:moveTo>
                      <a:cubicBezTo>
                        <a:pt x="42463" y="-628"/>
                        <a:pt x="33874" y="8622"/>
                        <a:pt x="34535" y="31746"/>
                      </a:cubicBezTo>
                      <a:cubicBezTo>
                        <a:pt x="35196" y="80638"/>
                        <a:pt x="33874" y="130190"/>
                        <a:pt x="33874" y="179081"/>
                      </a:cubicBezTo>
                      <a:cubicBezTo>
                        <a:pt x="33874" y="229954"/>
                        <a:pt x="34535" y="280828"/>
                        <a:pt x="33874" y="331701"/>
                      </a:cubicBezTo>
                      <a:cubicBezTo>
                        <a:pt x="33874" y="346236"/>
                        <a:pt x="37838" y="354825"/>
                        <a:pt x="53034" y="351522"/>
                      </a:cubicBezTo>
                      <a:cubicBezTo>
                        <a:pt x="84087" y="345576"/>
                        <a:pt x="86730" y="362093"/>
                        <a:pt x="86730" y="387860"/>
                      </a:cubicBezTo>
                      <a:cubicBezTo>
                        <a:pt x="86069" y="908487"/>
                        <a:pt x="86069" y="1429113"/>
                        <a:pt x="86730" y="1949740"/>
                      </a:cubicBezTo>
                      <a:cubicBezTo>
                        <a:pt x="86730" y="1971543"/>
                        <a:pt x="86069" y="1986078"/>
                        <a:pt x="58981" y="1990703"/>
                      </a:cubicBezTo>
                      <a:cubicBezTo>
                        <a:pt x="38499" y="1994006"/>
                        <a:pt x="23303" y="2010524"/>
                        <a:pt x="13393" y="2029023"/>
                      </a:cubicBezTo>
                      <a:cubicBezTo>
                        <a:pt x="-11053" y="2072629"/>
                        <a:pt x="-1142" y="2131431"/>
                        <a:pt x="35856" y="2160501"/>
                      </a:cubicBezTo>
                      <a:cubicBezTo>
                        <a:pt x="68891" y="2186929"/>
                        <a:pt x="123068" y="2185608"/>
                        <a:pt x="155442" y="2158519"/>
                      </a:cubicBezTo>
                      <a:cubicBezTo>
                        <a:pt x="191780" y="2127467"/>
                        <a:pt x="201030" y="2068665"/>
                        <a:pt x="173281" y="2027041"/>
                      </a:cubicBezTo>
                      <a:cubicBezTo>
                        <a:pt x="162049" y="2009863"/>
                        <a:pt x="158745" y="1994006"/>
                        <a:pt x="158745" y="1974846"/>
                      </a:cubicBezTo>
                      <a:cubicBezTo>
                        <a:pt x="158745" y="1456202"/>
                        <a:pt x="158745" y="937557"/>
                        <a:pt x="159406" y="418912"/>
                      </a:cubicBezTo>
                      <a:cubicBezTo>
                        <a:pt x="159406" y="397771"/>
                        <a:pt x="150156" y="371343"/>
                        <a:pt x="164031" y="356807"/>
                      </a:cubicBezTo>
                      <a:cubicBezTo>
                        <a:pt x="177245" y="343594"/>
                        <a:pt x="203012" y="352843"/>
                        <a:pt x="223493" y="352843"/>
                      </a:cubicBezTo>
                      <a:cubicBezTo>
                        <a:pt x="239350" y="352843"/>
                        <a:pt x="245296" y="348219"/>
                        <a:pt x="244636" y="331701"/>
                      </a:cubicBezTo>
                      <a:cubicBezTo>
                        <a:pt x="243975" y="280828"/>
                        <a:pt x="244636" y="229954"/>
                        <a:pt x="245296" y="179081"/>
                      </a:cubicBezTo>
                      <a:cubicBezTo>
                        <a:pt x="245296" y="130850"/>
                        <a:pt x="243975" y="82620"/>
                        <a:pt x="245296" y="34389"/>
                      </a:cubicBezTo>
                      <a:cubicBezTo>
                        <a:pt x="245957" y="10604"/>
                        <a:pt x="239350" y="33"/>
                        <a:pt x="213583" y="693"/>
                      </a:cubicBezTo>
                      <a:cubicBezTo>
                        <a:pt x="163370" y="1354"/>
                        <a:pt x="114479" y="1354"/>
                        <a:pt x="65588" y="3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02BC5587-5D58-BFDC-83BC-C572F6FF9CDE}"/>
                    </a:ext>
                  </a:extLst>
                </p:cNvPr>
                <p:cNvSpPr/>
                <p:nvPr/>
              </p:nvSpPr>
              <p:spPr>
                <a:xfrm flipH="1">
                  <a:off x="4375310" y="5139374"/>
                  <a:ext cx="586007" cy="738652"/>
                </a:xfrm>
                <a:custGeom>
                  <a:avLst/>
                  <a:gdLst>
                    <a:gd name="connsiteX0" fmla="*/ 855025 w 1075696"/>
                    <a:gd name="connsiteY0" fmla="*/ 1271871 h 1355897"/>
                    <a:gd name="connsiteX1" fmla="*/ 958093 w 1075696"/>
                    <a:gd name="connsiteY1" fmla="*/ 1234211 h 1355897"/>
                    <a:gd name="connsiteX2" fmla="*/ 979235 w 1075696"/>
                    <a:gd name="connsiteY2" fmla="*/ 1186641 h 1355897"/>
                    <a:gd name="connsiteX3" fmla="*/ 978574 w 1075696"/>
                    <a:gd name="connsiteY3" fmla="*/ 541143 h 1355897"/>
                    <a:gd name="connsiteX4" fmla="*/ 977914 w 1075696"/>
                    <a:gd name="connsiteY4" fmla="*/ 377952 h 1355897"/>
                    <a:gd name="connsiteX5" fmla="*/ 1005663 w 1075696"/>
                    <a:gd name="connsiteY5" fmla="*/ 351524 h 1355897"/>
                    <a:gd name="connsiteX6" fmla="*/ 1051251 w 1075696"/>
                    <a:gd name="connsiteY6" fmla="*/ 352185 h 1355897"/>
                    <a:gd name="connsiteX7" fmla="*/ 1075697 w 1075696"/>
                    <a:gd name="connsiteY7" fmla="*/ 328400 h 1355897"/>
                    <a:gd name="connsiteX8" fmla="*/ 1075697 w 1075696"/>
                    <a:gd name="connsiteY8" fmla="*/ 178422 h 1355897"/>
                    <a:gd name="connsiteX9" fmla="*/ 1075036 w 1075696"/>
                    <a:gd name="connsiteY9" fmla="*/ 28445 h 1355897"/>
                    <a:gd name="connsiteX10" fmla="*/ 1046626 w 1075696"/>
                    <a:gd name="connsiteY10" fmla="*/ 35 h 1355897"/>
                    <a:gd name="connsiteX11" fmla="*/ 896648 w 1075696"/>
                    <a:gd name="connsiteY11" fmla="*/ 35 h 1355897"/>
                    <a:gd name="connsiteX12" fmla="*/ 865596 w 1075696"/>
                    <a:gd name="connsiteY12" fmla="*/ 31088 h 1355897"/>
                    <a:gd name="connsiteX13" fmla="*/ 864935 w 1075696"/>
                    <a:gd name="connsiteY13" fmla="*/ 178422 h 1355897"/>
                    <a:gd name="connsiteX14" fmla="*/ 864935 w 1075696"/>
                    <a:gd name="connsiteY14" fmla="*/ 331043 h 1355897"/>
                    <a:gd name="connsiteX15" fmla="*/ 884095 w 1075696"/>
                    <a:gd name="connsiteY15" fmla="*/ 351524 h 1355897"/>
                    <a:gd name="connsiteX16" fmla="*/ 907880 w 1075696"/>
                    <a:gd name="connsiteY16" fmla="*/ 375970 h 1355897"/>
                    <a:gd name="connsiteX17" fmla="*/ 907220 w 1075696"/>
                    <a:gd name="connsiteY17" fmla="*/ 1171445 h 1355897"/>
                    <a:gd name="connsiteX18" fmla="*/ 861632 w 1075696"/>
                    <a:gd name="connsiteY18" fmla="*/ 1217033 h 1355897"/>
                    <a:gd name="connsiteX19" fmla="*/ 208206 w 1075696"/>
                    <a:gd name="connsiteY19" fmla="*/ 1217694 h 1355897"/>
                    <a:gd name="connsiteX20" fmla="*/ 171868 w 1075696"/>
                    <a:gd name="connsiteY20" fmla="*/ 1198533 h 1355897"/>
                    <a:gd name="connsiteX21" fmla="*/ 57568 w 1075696"/>
                    <a:gd name="connsiteY21" fmla="*/ 1166820 h 1355897"/>
                    <a:gd name="connsiteX22" fmla="*/ 748 w 1075696"/>
                    <a:gd name="connsiteY22" fmla="*/ 1269228 h 1355897"/>
                    <a:gd name="connsiteX23" fmla="*/ 82674 w 1075696"/>
                    <a:gd name="connsiteY23" fmla="*/ 1355118 h 1355897"/>
                    <a:gd name="connsiteX24" fmla="*/ 182439 w 1075696"/>
                    <a:gd name="connsiteY24" fmla="*/ 1296316 h 1355897"/>
                    <a:gd name="connsiteX25" fmla="*/ 220759 w 1075696"/>
                    <a:gd name="connsiteY25" fmla="*/ 1271210 h 1355897"/>
                    <a:gd name="connsiteX26" fmla="*/ 855025 w 1075696"/>
                    <a:gd name="connsiteY26" fmla="*/ 1271871 h 1355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75696" h="1355897">
                      <a:moveTo>
                        <a:pt x="855025" y="1271871"/>
                      </a:moveTo>
                      <a:cubicBezTo>
                        <a:pt x="896648" y="1272531"/>
                        <a:pt x="928362" y="1262621"/>
                        <a:pt x="958093" y="1234211"/>
                      </a:cubicBezTo>
                      <a:cubicBezTo>
                        <a:pt x="973289" y="1219676"/>
                        <a:pt x="979235" y="1206462"/>
                        <a:pt x="979235" y="1186641"/>
                      </a:cubicBezTo>
                      <a:cubicBezTo>
                        <a:pt x="978574" y="971255"/>
                        <a:pt x="978574" y="756529"/>
                        <a:pt x="978574" y="541143"/>
                      </a:cubicBezTo>
                      <a:cubicBezTo>
                        <a:pt x="978574" y="486966"/>
                        <a:pt x="979896" y="432129"/>
                        <a:pt x="977914" y="377952"/>
                      </a:cubicBezTo>
                      <a:cubicBezTo>
                        <a:pt x="977253" y="355488"/>
                        <a:pt x="985181" y="350203"/>
                        <a:pt x="1005663" y="351524"/>
                      </a:cubicBezTo>
                      <a:cubicBezTo>
                        <a:pt x="1020859" y="352845"/>
                        <a:pt x="1036055" y="350863"/>
                        <a:pt x="1051251" y="352185"/>
                      </a:cubicBezTo>
                      <a:cubicBezTo>
                        <a:pt x="1069750" y="353506"/>
                        <a:pt x="1075697" y="347560"/>
                        <a:pt x="1075697" y="328400"/>
                      </a:cubicBezTo>
                      <a:cubicBezTo>
                        <a:pt x="1074375" y="278187"/>
                        <a:pt x="1075697" y="228635"/>
                        <a:pt x="1075697" y="178422"/>
                      </a:cubicBezTo>
                      <a:cubicBezTo>
                        <a:pt x="1075697" y="128210"/>
                        <a:pt x="1074375" y="78657"/>
                        <a:pt x="1075036" y="28445"/>
                      </a:cubicBezTo>
                      <a:cubicBezTo>
                        <a:pt x="1075036" y="7303"/>
                        <a:pt x="1067108" y="35"/>
                        <a:pt x="1046626" y="35"/>
                      </a:cubicBezTo>
                      <a:cubicBezTo>
                        <a:pt x="996413" y="696"/>
                        <a:pt x="946861" y="1357"/>
                        <a:pt x="896648" y="35"/>
                      </a:cubicBezTo>
                      <a:cubicBezTo>
                        <a:pt x="873524" y="-626"/>
                        <a:pt x="864935" y="7964"/>
                        <a:pt x="865596" y="31088"/>
                      </a:cubicBezTo>
                      <a:cubicBezTo>
                        <a:pt x="866257" y="79979"/>
                        <a:pt x="865596" y="129531"/>
                        <a:pt x="864935" y="178422"/>
                      </a:cubicBezTo>
                      <a:cubicBezTo>
                        <a:pt x="864935" y="229296"/>
                        <a:pt x="865596" y="280169"/>
                        <a:pt x="864935" y="331043"/>
                      </a:cubicBezTo>
                      <a:cubicBezTo>
                        <a:pt x="864935" y="344917"/>
                        <a:pt x="867578" y="354167"/>
                        <a:pt x="884095" y="351524"/>
                      </a:cubicBezTo>
                      <a:cubicBezTo>
                        <a:pt x="903255" y="348881"/>
                        <a:pt x="907880" y="358131"/>
                        <a:pt x="907880" y="375970"/>
                      </a:cubicBezTo>
                      <a:cubicBezTo>
                        <a:pt x="907220" y="640908"/>
                        <a:pt x="907880" y="906507"/>
                        <a:pt x="907220" y="1171445"/>
                      </a:cubicBezTo>
                      <a:cubicBezTo>
                        <a:pt x="907220" y="1201837"/>
                        <a:pt x="892024" y="1217033"/>
                        <a:pt x="861632" y="1217033"/>
                      </a:cubicBezTo>
                      <a:cubicBezTo>
                        <a:pt x="643603" y="1217033"/>
                        <a:pt x="426235" y="1217033"/>
                        <a:pt x="208206" y="1217694"/>
                      </a:cubicBezTo>
                      <a:cubicBezTo>
                        <a:pt x="191688" y="1217694"/>
                        <a:pt x="181117" y="1213730"/>
                        <a:pt x="171868" y="1198533"/>
                      </a:cubicBezTo>
                      <a:cubicBezTo>
                        <a:pt x="148743" y="1162195"/>
                        <a:pt x="99852" y="1150303"/>
                        <a:pt x="57568" y="1166820"/>
                      </a:cubicBezTo>
                      <a:cubicBezTo>
                        <a:pt x="18587" y="1182016"/>
                        <a:pt x="-4538" y="1224300"/>
                        <a:pt x="748" y="1269228"/>
                      </a:cubicBezTo>
                      <a:cubicBezTo>
                        <a:pt x="6694" y="1316798"/>
                        <a:pt x="37747" y="1349832"/>
                        <a:pt x="82674" y="1355118"/>
                      </a:cubicBezTo>
                      <a:cubicBezTo>
                        <a:pt x="128262" y="1360403"/>
                        <a:pt x="169885" y="1338600"/>
                        <a:pt x="182439" y="1296316"/>
                      </a:cubicBezTo>
                      <a:cubicBezTo>
                        <a:pt x="189706" y="1273853"/>
                        <a:pt x="201599" y="1271210"/>
                        <a:pt x="220759" y="1271210"/>
                      </a:cubicBezTo>
                      <a:cubicBezTo>
                        <a:pt x="431520" y="1271210"/>
                        <a:pt x="643603" y="1269889"/>
                        <a:pt x="855025" y="1271871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3B245027-D9E1-74E0-57EF-2539352B66C5}"/>
                    </a:ext>
                  </a:extLst>
                </p:cNvPr>
                <p:cNvSpPr/>
                <p:nvPr/>
              </p:nvSpPr>
              <p:spPr>
                <a:xfrm flipH="1">
                  <a:off x="1924341" y="5139374"/>
                  <a:ext cx="576100" cy="1118127"/>
                </a:xfrm>
                <a:custGeom>
                  <a:avLst/>
                  <a:gdLst>
                    <a:gd name="connsiteX0" fmla="*/ 97540 w 576100"/>
                    <a:gd name="connsiteY0" fmla="*/ 19 h 1118127"/>
                    <a:gd name="connsiteX1" fmla="*/ 17276 w 576100"/>
                    <a:gd name="connsiteY1" fmla="*/ 19 h 1118127"/>
                    <a:gd name="connsiteX2" fmla="*/ 360 w 576100"/>
                    <a:gd name="connsiteY2" fmla="*/ 16936 h 1118127"/>
                    <a:gd name="connsiteX3" fmla="*/ 0 w 576100"/>
                    <a:gd name="connsiteY3" fmla="*/ 97199 h 1118127"/>
                    <a:gd name="connsiteX4" fmla="*/ 0 w 576100"/>
                    <a:gd name="connsiteY4" fmla="*/ 179982 h 1118127"/>
                    <a:gd name="connsiteX5" fmla="*/ 11517 w 576100"/>
                    <a:gd name="connsiteY5" fmla="*/ 191500 h 1118127"/>
                    <a:gd name="connsiteX6" fmla="*/ 49922 w 576100"/>
                    <a:gd name="connsiteY6" fmla="*/ 191650 h 1118127"/>
                    <a:gd name="connsiteX7" fmla="*/ 46244 w 576100"/>
                    <a:gd name="connsiteY7" fmla="*/ 192570 h 1118127"/>
                    <a:gd name="connsiteX8" fmla="*/ 43182 w 576100"/>
                    <a:gd name="connsiteY8" fmla="*/ 207687 h 1118127"/>
                    <a:gd name="connsiteX9" fmla="*/ 43496 w 576100"/>
                    <a:gd name="connsiteY9" fmla="*/ 1059632 h 1118127"/>
                    <a:gd name="connsiteX10" fmla="*/ 60140 w 576100"/>
                    <a:gd name="connsiteY10" fmla="*/ 1077988 h 1118127"/>
                    <a:gd name="connsiteX11" fmla="*/ 471203 w 576100"/>
                    <a:gd name="connsiteY11" fmla="*/ 1077988 h 1118127"/>
                    <a:gd name="connsiteX12" fmla="*/ 488789 w 576100"/>
                    <a:gd name="connsiteY12" fmla="*/ 1080147 h 1118127"/>
                    <a:gd name="connsiteX13" fmla="*/ 522076 w 576100"/>
                    <a:gd name="connsiteY13" fmla="*/ 1117220 h 1118127"/>
                    <a:gd name="connsiteX14" fmla="*/ 573890 w 576100"/>
                    <a:gd name="connsiteY14" fmla="*/ 1082307 h 1118127"/>
                    <a:gd name="connsiteX15" fmla="*/ 550967 w 576100"/>
                    <a:gd name="connsiteY15" fmla="*/ 1016440 h 1118127"/>
                    <a:gd name="connsiteX16" fmla="*/ 491615 w 576100"/>
                    <a:gd name="connsiteY16" fmla="*/ 1038036 h 1118127"/>
                    <a:gd name="connsiteX17" fmla="*/ 94369 w 576100"/>
                    <a:gd name="connsiteY17" fmla="*/ 1038396 h 1118127"/>
                    <a:gd name="connsiteX18" fmla="*/ 78039 w 576100"/>
                    <a:gd name="connsiteY18" fmla="*/ 1019680 h 1118127"/>
                    <a:gd name="connsiteX19" fmla="*/ 78039 w 576100"/>
                    <a:gd name="connsiteY19" fmla="*/ 211286 h 1118127"/>
                    <a:gd name="connsiteX20" fmla="*/ 76642 w 576100"/>
                    <a:gd name="connsiteY20" fmla="*/ 191755 h 1118127"/>
                    <a:gd name="connsiteX21" fmla="*/ 103299 w 576100"/>
                    <a:gd name="connsiteY21" fmla="*/ 191860 h 1118127"/>
                    <a:gd name="connsiteX22" fmla="*/ 114817 w 576100"/>
                    <a:gd name="connsiteY22" fmla="*/ 179982 h 1118127"/>
                    <a:gd name="connsiteX23" fmla="*/ 115177 w 576100"/>
                    <a:gd name="connsiteY23" fmla="*/ 97199 h 1118127"/>
                    <a:gd name="connsiteX24" fmla="*/ 114817 w 576100"/>
                    <a:gd name="connsiteY24" fmla="*/ 16936 h 1118127"/>
                    <a:gd name="connsiteX25" fmla="*/ 97540 w 576100"/>
                    <a:gd name="connsiteY25" fmla="*/ 19 h 1118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76100" h="1118127">
                      <a:moveTo>
                        <a:pt x="97540" y="19"/>
                      </a:moveTo>
                      <a:cubicBezTo>
                        <a:pt x="70905" y="739"/>
                        <a:pt x="43911" y="739"/>
                        <a:pt x="17276" y="19"/>
                      </a:cubicBezTo>
                      <a:cubicBezTo>
                        <a:pt x="4679" y="-341"/>
                        <a:pt x="0" y="4338"/>
                        <a:pt x="360" y="16936"/>
                      </a:cubicBezTo>
                      <a:cubicBezTo>
                        <a:pt x="720" y="43570"/>
                        <a:pt x="360" y="70564"/>
                        <a:pt x="0" y="97199"/>
                      </a:cubicBezTo>
                      <a:cubicBezTo>
                        <a:pt x="0" y="124913"/>
                        <a:pt x="360" y="152627"/>
                        <a:pt x="0" y="179982"/>
                      </a:cubicBezTo>
                      <a:cubicBezTo>
                        <a:pt x="0" y="188980"/>
                        <a:pt x="2879" y="191500"/>
                        <a:pt x="11517" y="191500"/>
                      </a:cubicBezTo>
                      <a:lnTo>
                        <a:pt x="49922" y="191650"/>
                      </a:lnTo>
                      <a:lnTo>
                        <a:pt x="46244" y="192570"/>
                      </a:lnTo>
                      <a:cubicBezTo>
                        <a:pt x="43889" y="195449"/>
                        <a:pt x="43182" y="200308"/>
                        <a:pt x="43182" y="207687"/>
                      </a:cubicBezTo>
                      <a:cubicBezTo>
                        <a:pt x="43496" y="491668"/>
                        <a:pt x="43496" y="775651"/>
                        <a:pt x="43496" y="1059632"/>
                      </a:cubicBezTo>
                      <a:cubicBezTo>
                        <a:pt x="43496" y="1079428"/>
                        <a:pt x="40670" y="1077988"/>
                        <a:pt x="60140" y="1077988"/>
                      </a:cubicBezTo>
                      <a:cubicBezTo>
                        <a:pt x="197056" y="1077988"/>
                        <a:pt x="334287" y="1077988"/>
                        <a:pt x="471203" y="1077988"/>
                      </a:cubicBezTo>
                      <a:cubicBezTo>
                        <a:pt x="477170" y="1077988"/>
                        <a:pt x="483136" y="1076548"/>
                        <a:pt x="488789" y="1080147"/>
                      </a:cubicBezTo>
                      <a:cubicBezTo>
                        <a:pt x="492871" y="1100664"/>
                        <a:pt x="505119" y="1113981"/>
                        <a:pt x="522076" y="1117220"/>
                      </a:cubicBezTo>
                      <a:cubicBezTo>
                        <a:pt x="546884" y="1121899"/>
                        <a:pt x="566982" y="1108222"/>
                        <a:pt x="573890" y="1082307"/>
                      </a:cubicBezTo>
                      <a:cubicBezTo>
                        <a:pt x="580799" y="1055673"/>
                        <a:pt x="571064" y="1026879"/>
                        <a:pt x="550967" y="1016440"/>
                      </a:cubicBezTo>
                      <a:cubicBezTo>
                        <a:pt x="528671" y="1004923"/>
                        <a:pt x="505432" y="1013201"/>
                        <a:pt x="491615" y="1038036"/>
                      </a:cubicBezTo>
                      <a:cubicBezTo>
                        <a:pt x="359095" y="1038036"/>
                        <a:pt x="226889" y="1038396"/>
                        <a:pt x="94369" y="1038396"/>
                      </a:cubicBezTo>
                      <a:cubicBezTo>
                        <a:pt x="78039" y="1038396"/>
                        <a:pt x="78039" y="1038396"/>
                        <a:pt x="78039" y="1019680"/>
                      </a:cubicBezTo>
                      <a:cubicBezTo>
                        <a:pt x="78039" y="750095"/>
                        <a:pt x="78039" y="480871"/>
                        <a:pt x="78039" y="211286"/>
                      </a:cubicBezTo>
                      <a:lnTo>
                        <a:pt x="76642" y="191755"/>
                      </a:lnTo>
                      <a:lnTo>
                        <a:pt x="103299" y="191860"/>
                      </a:lnTo>
                      <a:cubicBezTo>
                        <a:pt x="112297" y="191860"/>
                        <a:pt x="114817" y="188620"/>
                        <a:pt x="114817" y="179982"/>
                      </a:cubicBezTo>
                      <a:cubicBezTo>
                        <a:pt x="114456" y="152268"/>
                        <a:pt x="114817" y="124553"/>
                        <a:pt x="115177" y="97199"/>
                      </a:cubicBezTo>
                      <a:cubicBezTo>
                        <a:pt x="115177" y="70564"/>
                        <a:pt x="114456" y="43570"/>
                        <a:pt x="114817" y="16936"/>
                      </a:cubicBezTo>
                      <a:cubicBezTo>
                        <a:pt x="115177" y="3978"/>
                        <a:pt x="110137" y="19"/>
                        <a:pt x="97540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8EB72236-98C2-AA85-F6CF-A8AA8881D7C4}"/>
                    </a:ext>
                  </a:extLst>
                </p:cNvPr>
                <p:cNvSpPr/>
                <p:nvPr/>
              </p:nvSpPr>
              <p:spPr>
                <a:xfrm flipH="1">
                  <a:off x="2778637" y="5139374"/>
                  <a:ext cx="120656" cy="1100593"/>
                </a:xfrm>
                <a:custGeom>
                  <a:avLst/>
                  <a:gdLst>
                    <a:gd name="connsiteX0" fmla="*/ 102279 w 120656"/>
                    <a:gd name="connsiteY0" fmla="*/ 19 h 1100593"/>
                    <a:gd name="connsiteX1" fmla="*/ 22016 w 120656"/>
                    <a:gd name="connsiteY1" fmla="*/ 19 h 1100593"/>
                    <a:gd name="connsiteX2" fmla="*/ 4020 w 120656"/>
                    <a:gd name="connsiteY2" fmla="*/ 17656 h 1100593"/>
                    <a:gd name="connsiteX3" fmla="*/ 4020 w 120656"/>
                    <a:gd name="connsiteY3" fmla="*/ 96480 h 1100593"/>
                    <a:gd name="connsiteX4" fmla="*/ 4379 w 120656"/>
                    <a:gd name="connsiteY4" fmla="*/ 177823 h 1100593"/>
                    <a:gd name="connsiteX5" fmla="*/ 18417 w 120656"/>
                    <a:gd name="connsiteY5" fmla="*/ 191500 h 1100593"/>
                    <a:gd name="connsiteX6" fmla="*/ 57596 w 120656"/>
                    <a:gd name="connsiteY6" fmla="*/ 191500 h 1100593"/>
                    <a:gd name="connsiteX7" fmla="*/ 52440 w 120656"/>
                    <a:gd name="connsiteY7" fmla="*/ 193064 h 1100593"/>
                    <a:gd name="connsiteX8" fmla="*/ 49741 w 120656"/>
                    <a:gd name="connsiteY8" fmla="*/ 206606 h 1100593"/>
                    <a:gd name="connsiteX9" fmla="*/ 50100 w 120656"/>
                    <a:gd name="connsiteY9" fmla="*/ 975408 h 1100593"/>
                    <a:gd name="connsiteX10" fmla="*/ 34624 w 120656"/>
                    <a:gd name="connsiteY10" fmla="*/ 997004 h 1100593"/>
                    <a:gd name="connsiteX11" fmla="*/ 11948 w 120656"/>
                    <a:gd name="connsiteY11" fmla="*/ 1011761 h 1100593"/>
                    <a:gd name="connsiteX12" fmla="*/ 16627 w 120656"/>
                    <a:gd name="connsiteY12" fmla="*/ 1087705 h 1100593"/>
                    <a:gd name="connsiteX13" fmla="*/ 88253 w 120656"/>
                    <a:gd name="connsiteY13" fmla="*/ 1085905 h 1100593"/>
                    <a:gd name="connsiteX14" fmla="*/ 88613 w 120656"/>
                    <a:gd name="connsiteY14" fmla="*/ 1009241 h 1100593"/>
                    <a:gd name="connsiteX15" fmla="*/ 79974 w 120656"/>
                    <a:gd name="connsiteY15" fmla="*/ 984766 h 1100593"/>
                    <a:gd name="connsiteX16" fmla="*/ 79974 w 120656"/>
                    <a:gd name="connsiteY16" fmla="*/ 596766 h 1100593"/>
                    <a:gd name="connsiteX17" fmla="*/ 79974 w 120656"/>
                    <a:gd name="connsiteY17" fmla="*/ 204447 h 1100593"/>
                    <a:gd name="connsiteX18" fmla="*/ 77680 w 120656"/>
                    <a:gd name="connsiteY18" fmla="*/ 192929 h 1100593"/>
                    <a:gd name="connsiteX19" fmla="*/ 73441 w 120656"/>
                    <a:gd name="connsiteY19" fmla="*/ 191500 h 1100593"/>
                    <a:gd name="connsiteX20" fmla="*/ 105879 w 120656"/>
                    <a:gd name="connsiteY20" fmla="*/ 191500 h 1100593"/>
                    <a:gd name="connsiteX21" fmla="*/ 119916 w 120656"/>
                    <a:gd name="connsiteY21" fmla="*/ 177463 h 1100593"/>
                    <a:gd name="connsiteX22" fmla="*/ 120636 w 120656"/>
                    <a:gd name="connsiteY22" fmla="*/ 96120 h 1100593"/>
                    <a:gd name="connsiteX23" fmla="*/ 120636 w 120656"/>
                    <a:gd name="connsiteY23" fmla="*/ 19096 h 1100593"/>
                    <a:gd name="connsiteX24" fmla="*/ 102279 w 120656"/>
                    <a:gd name="connsiteY24" fmla="*/ 19 h 110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20656" h="1100593">
                      <a:moveTo>
                        <a:pt x="102279" y="19"/>
                      </a:moveTo>
                      <a:cubicBezTo>
                        <a:pt x="75645" y="740"/>
                        <a:pt x="48651" y="740"/>
                        <a:pt x="22016" y="19"/>
                      </a:cubicBezTo>
                      <a:cubicBezTo>
                        <a:pt x="9059" y="-341"/>
                        <a:pt x="3660" y="4339"/>
                        <a:pt x="4020" y="17656"/>
                      </a:cubicBezTo>
                      <a:cubicBezTo>
                        <a:pt x="4740" y="43931"/>
                        <a:pt x="4020" y="70205"/>
                        <a:pt x="4020" y="96480"/>
                      </a:cubicBezTo>
                      <a:cubicBezTo>
                        <a:pt x="4379" y="123474"/>
                        <a:pt x="5100" y="150829"/>
                        <a:pt x="4379" y="177823"/>
                      </a:cubicBezTo>
                      <a:cubicBezTo>
                        <a:pt x="4020" y="188981"/>
                        <a:pt x="7979" y="191860"/>
                        <a:pt x="18417" y="191500"/>
                      </a:cubicBezTo>
                      <a:lnTo>
                        <a:pt x="57596" y="191500"/>
                      </a:lnTo>
                      <a:lnTo>
                        <a:pt x="52440" y="193064"/>
                      </a:lnTo>
                      <a:cubicBezTo>
                        <a:pt x="50191" y="195989"/>
                        <a:pt x="49741" y="200488"/>
                        <a:pt x="49741" y="206606"/>
                      </a:cubicBezTo>
                      <a:cubicBezTo>
                        <a:pt x="50100" y="462874"/>
                        <a:pt x="49741" y="719141"/>
                        <a:pt x="50100" y="975408"/>
                      </a:cubicBezTo>
                      <a:cubicBezTo>
                        <a:pt x="50100" y="987286"/>
                        <a:pt x="49381" y="995564"/>
                        <a:pt x="34624" y="997004"/>
                      </a:cubicBezTo>
                      <a:cubicBezTo>
                        <a:pt x="25266" y="997724"/>
                        <a:pt x="18067" y="1004562"/>
                        <a:pt x="11948" y="1011761"/>
                      </a:cubicBezTo>
                      <a:cubicBezTo>
                        <a:pt x="-5688" y="1033716"/>
                        <a:pt x="-3529" y="1068989"/>
                        <a:pt x="16627" y="1087705"/>
                      </a:cubicBezTo>
                      <a:cubicBezTo>
                        <a:pt x="36064" y="1105702"/>
                        <a:pt x="69897" y="1104622"/>
                        <a:pt x="88253" y="1085905"/>
                      </a:cubicBezTo>
                      <a:cubicBezTo>
                        <a:pt x="108048" y="1066109"/>
                        <a:pt x="109128" y="1029397"/>
                        <a:pt x="88613" y="1009241"/>
                      </a:cubicBezTo>
                      <a:cubicBezTo>
                        <a:pt x="81414" y="1001683"/>
                        <a:pt x="79974" y="994485"/>
                        <a:pt x="79974" y="984766"/>
                      </a:cubicBezTo>
                      <a:cubicBezTo>
                        <a:pt x="79974" y="855553"/>
                        <a:pt x="79974" y="725980"/>
                        <a:pt x="79974" y="596766"/>
                      </a:cubicBezTo>
                      <a:cubicBezTo>
                        <a:pt x="79974" y="466113"/>
                        <a:pt x="79974" y="335100"/>
                        <a:pt x="79974" y="204447"/>
                      </a:cubicBezTo>
                      <a:cubicBezTo>
                        <a:pt x="79974" y="199228"/>
                        <a:pt x="79614" y="195449"/>
                        <a:pt x="77680" y="192929"/>
                      </a:cubicBezTo>
                      <a:lnTo>
                        <a:pt x="73441" y="191500"/>
                      </a:lnTo>
                      <a:lnTo>
                        <a:pt x="105879" y="191500"/>
                      </a:lnTo>
                      <a:cubicBezTo>
                        <a:pt x="116677" y="191860"/>
                        <a:pt x="119916" y="188261"/>
                        <a:pt x="119916" y="177463"/>
                      </a:cubicBezTo>
                      <a:cubicBezTo>
                        <a:pt x="119916" y="150469"/>
                        <a:pt x="118116" y="123114"/>
                        <a:pt x="120636" y="96120"/>
                      </a:cubicBezTo>
                      <a:cubicBezTo>
                        <a:pt x="120636" y="70565"/>
                        <a:pt x="119916" y="45010"/>
                        <a:pt x="120636" y="19096"/>
                      </a:cubicBezTo>
                      <a:cubicBezTo>
                        <a:pt x="120995" y="5419"/>
                        <a:pt x="116677" y="-341"/>
                        <a:pt x="102279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146F2E59-8FD5-37B8-6417-0CEB4E2D36F4}"/>
                    </a:ext>
                  </a:extLst>
                </p:cNvPr>
                <p:cNvSpPr/>
                <p:nvPr/>
              </p:nvSpPr>
              <p:spPr>
                <a:xfrm flipH="1">
                  <a:off x="1405312" y="5139374"/>
                  <a:ext cx="689866" cy="864745"/>
                </a:xfrm>
                <a:custGeom>
                  <a:avLst/>
                  <a:gdLst>
                    <a:gd name="connsiteX0" fmla="*/ 50409 w 689866"/>
                    <a:gd name="connsiteY0" fmla="*/ 189897 h 864745"/>
                    <a:gd name="connsiteX1" fmla="*/ 42131 w 689866"/>
                    <a:gd name="connsiteY1" fmla="*/ 205149 h 864745"/>
                    <a:gd name="connsiteX2" fmla="*/ 42131 w 689866"/>
                    <a:gd name="connsiteY2" fmla="*/ 505687 h 864745"/>
                    <a:gd name="connsiteX3" fmla="*/ 41771 w 689866"/>
                    <a:gd name="connsiteY3" fmla="*/ 803346 h 864745"/>
                    <a:gd name="connsiteX4" fmla="*/ 59768 w 689866"/>
                    <a:gd name="connsiteY4" fmla="*/ 822062 h 864745"/>
                    <a:gd name="connsiteX5" fmla="*/ 571582 w 689866"/>
                    <a:gd name="connsiteY5" fmla="*/ 821702 h 864745"/>
                    <a:gd name="connsiteX6" fmla="*/ 591018 w 689866"/>
                    <a:gd name="connsiteY6" fmla="*/ 833580 h 864745"/>
                    <a:gd name="connsiteX7" fmla="*/ 648966 w 689866"/>
                    <a:gd name="connsiteY7" fmla="*/ 863814 h 864745"/>
                    <a:gd name="connsiteX8" fmla="*/ 689638 w 689866"/>
                    <a:gd name="connsiteY8" fmla="*/ 816663 h 864745"/>
                    <a:gd name="connsiteX9" fmla="*/ 656525 w 689866"/>
                    <a:gd name="connsiteY9" fmla="*/ 760874 h 864745"/>
                    <a:gd name="connsiteX10" fmla="*/ 595338 w 689866"/>
                    <a:gd name="connsiteY10" fmla="*/ 781390 h 864745"/>
                    <a:gd name="connsiteX11" fmla="*/ 575542 w 689866"/>
                    <a:gd name="connsiteY11" fmla="*/ 791828 h 864745"/>
                    <a:gd name="connsiteX12" fmla="*/ 88201 w 689866"/>
                    <a:gd name="connsiteY12" fmla="*/ 791828 h 864745"/>
                    <a:gd name="connsiteX13" fmla="*/ 71645 w 689866"/>
                    <a:gd name="connsiteY13" fmla="*/ 774552 h 864745"/>
                    <a:gd name="connsiteX14" fmla="*/ 72005 w 689866"/>
                    <a:gd name="connsiteY14" fmla="*/ 210187 h 864745"/>
                    <a:gd name="connsiteX15" fmla="*/ 72005 w 689866"/>
                    <a:gd name="connsiteY15" fmla="*/ 197230 h 864745"/>
                    <a:gd name="connsiteX16" fmla="*/ 68405 w 689866"/>
                    <a:gd name="connsiteY16" fmla="*/ 190031 h 864745"/>
                    <a:gd name="connsiteX17" fmla="*/ 50409 w 689866"/>
                    <a:gd name="connsiteY17" fmla="*/ 189897 h 864745"/>
                    <a:gd name="connsiteX18" fmla="*/ 100079 w 689866"/>
                    <a:gd name="connsiteY18" fmla="*/ 0 h 864745"/>
                    <a:gd name="connsiteX19" fmla="*/ 14057 w 689866"/>
                    <a:gd name="connsiteY19" fmla="*/ 0 h 864745"/>
                    <a:gd name="connsiteX20" fmla="*/ 19 w 689866"/>
                    <a:gd name="connsiteY20" fmla="*/ 14037 h 864745"/>
                    <a:gd name="connsiteX21" fmla="*/ 739 w 689866"/>
                    <a:gd name="connsiteY21" fmla="*/ 95381 h 864745"/>
                    <a:gd name="connsiteX22" fmla="*/ 2899 w 689866"/>
                    <a:gd name="connsiteY22" fmla="*/ 114097 h 864745"/>
                    <a:gd name="connsiteX23" fmla="*/ 2899 w 689866"/>
                    <a:gd name="connsiteY23" fmla="*/ 175284 h 864745"/>
                    <a:gd name="connsiteX24" fmla="*/ 16576 w 689866"/>
                    <a:gd name="connsiteY24" fmla="*/ 189321 h 864745"/>
                    <a:gd name="connsiteX25" fmla="*/ 112676 w 689866"/>
                    <a:gd name="connsiteY25" fmla="*/ 188601 h 864745"/>
                    <a:gd name="connsiteX26" fmla="*/ 114116 w 689866"/>
                    <a:gd name="connsiteY26" fmla="*/ 15477 h 864745"/>
                    <a:gd name="connsiteX27" fmla="*/ 100079 w 689866"/>
                    <a:gd name="connsiteY27" fmla="*/ 0 h 864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9866" h="864745">
                      <a:moveTo>
                        <a:pt x="50409" y="189897"/>
                      </a:moveTo>
                      <a:cubicBezTo>
                        <a:pt x="45460" y="192731"/>
                        <a:pt x="42131" y="198130"/>
                        <a:pt x="42131" y="205149"/>
                      </a:cubicBezTo>
                      <a:cubicBezTo>
                        <a:pt x="42131" y="305208"/>
                        <a:pt x="42131" y="405628"/>
                        <a:pt x="42131" y="505687"/>
                      </a:cubicBezTo>
                      <a:cubicBezTo>
                        <a:pt x="42131" y="605027"/>
                        <a:pt x="42491" y="704006"/>
                        <a:pt x="41771" y="803346"/>
                      </a:cubicBezTo>
                      <a:cubicBezTo>
                        <a:pt x="41771" y="817743"/>
                        <a:pt x="44650" y="822062"/>
                        <a:pt x="59768" y="822062"/>
                      </a:cubicBezTo>
                      <a:cubicBezTo>
                        <a:pt x="230372" y="821342"/>
                        <a:pt x="400977" y="821702"/>
                        <a:pt x="571582" y="821702"/>
                      </a:cubicBezTo>
                      <a:cubicBezTo>
                        <a:pt x="580940" y="821702"/>
                        <a:pt x="587059" y="822422"/>
                        <a:pt x="591018" y="833580"/>
                      </a:cubicBezTo>
                      <a:cubicBezTo>
                        <a:pt x="599296" y="857335"/>
                        <a:pt x="621972" y="868133"/>
                        <a:pt x="648966" y="863814"/>
                      </a:cubicBezTo>
                      <a:cubicBezTo>
                        <a:pt x="671282" y="860214"/>
                        <a:pt x="687478" y="841498"/>
                        <a:pt x="689638" y="816663"/>
                      </a:cubicBezTo>
                      <a:cubicBezTo>
                        <a:pt x="691798" y="790388"/>
                        <a:pt x="678480" y="768433"/>
                        <a:pt x="656525" y="760874"/>
                      </a:cubicBezTo>
                      <a:cubicBezTo>
                        <a:pt x="632770" y="752956"/>
                        <a:pt x="607215" y="760515"/>
                        <a:pt x="595338" y="781390"/>
                      </a:cubicBezTo>
                      <a:cubicBezTo>
                        <a:pt x="590298" y="790029"/>
                        <a:pt x="584899" y="791828"/>
                        <a:pt x="575542" y="791828"/>
                      </a:cubicBezTo>
                      <a:cubicBezTo>
                        <a:pt x="413215" y="791468"/>
                        <a:pt x="250888" y="791468"/>
                        <a:pt x="88201" y="791828"/>
                      </a:cubicBezTo>
                      <a:cubicBezTo>
                        <a:pt x="74164" y="791828"/>
                        <a:pt x="71645" y="787509"/>
                        <a:pt x="71645" y="774552"/>
                      </a:cubicBezTo>
                      <a:cubicBezTo>
                        <a:pt x="72005" y="586310"/>
                        <a:pt x="72005" y="398069"/>
                        <a:pt x="72005" y="210187"/>
                      </a:cubicBezTo>
                      <a:cubicBezTo>
                        <a:pt x="72005" y="205869"/>
                        <a:pt x="72005" y="201550"/>
                        <a:pt x="72005" y="197230"/>
                      </a:cubicBezTo>
                      <a:cubicBezTo>
                        <a:pt x="72005" y="194351"/>
                        <a:pt x="71645" y="191471"/>
                        <a:pt x="68405" y="190031"/>
                      </a:cubicBezTo>
                      <a:cubicBezTo>
                        <a:pt x="61927" y="186792"/>
                        <a:pt x="55358" y="187062"/>
                        <a:pt x="50409" y="189897"/>
                      </a:cubicBezTo>
                      <a:close/>
                      <a:moveTo>
                        <a:pt x="100079" y="0"/>
                      </a:moveTo>
                      <a:cubicBezTo>
                        <a:pt x="71285" y="360"/>
                        <a:pt x="42851" y="360"/>
                        <a:pt x="14057" y="0"/>
                      </a:cubicBezTo>
                      <a:cubicBezTo>
                        <a:pt x="4339" y="0"/>
                        <a:pt x="-341" y="4319"/>
                        <a:pt x="19" y="14037"/>
                      </a:cubicBezTo>
                      <a:cubicBezTo>
                        <a:pt x="379" y="41032"/>
                        <a:pt x="379" y="68386"/>
                        <a:pt x="739" y="95381"/>
                      </a:cubicBezTo>
                      <a:cubicBezTo>
                        <a:pt x="3618" y="101499"/>
                        <a:pt x="2899" y="107618"/>
                        <a:pt x="2899" y="114097"/>
                      </a:cubicBezTo>
                      <a:cubicBezTo>
                        <a:pt x="2899" y="134612"/>
                        <a:pt x="3259" y="154768"/>
                        <a:pt x="2899" y="175284"/>
                      </a:cubicBezTo>
                      <a:cubicBezTo>
                        <a:pt x="2899" y="185362"/>
                        <a:pt x="6498" y="189681"/>
                        <a:pt x="16576" y="189321"/>
                      </a:cubicBezTo>
                      <a:cubicBezTo>
                        <a:pt x="48609" y="188961"/>
                        <a:pt x="80643" y="188961"/>
                        <a:pt x="112676" y="188601"/>
                      </a:cubicBezTo>
                      <a:cubicBezTo>
                        <a:pt x="113036" y="131013"/>
                        <a:pt x="113396" y="73065"/>
                        <a:pt x="114116" y="15477"/>
                      </a:cubicBezTo>
                      <a:cubicBezTo>
                        <a:pt x="114116" y="5399"/>
                        <a:pt x="111237" y="0"/>
                        <a:pt x="100079" y="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715B9A45-5F15-4C4D-63AB-0670DD0A47D2}"/>
                  </a:ext>
                </a:extLst>
              </p:cNvPr>
              <p:cNvGrpSpPr/>
              <p:nvPr userDrawn="1"/>
            </p:nvGrpSpPr>
            <p:grpSpPr>
              <a:xfrm>
                <a:off x="548226" y="1602802"/>
                <a:ext cx="944002" cy="3757883"/>
                <a:chOff x="655230" y="1602802"/>
                <a:chExt cx="944002" cy="3757883"/>
              </a:xfrm>
              <a:grpFill/>
            </p:grpSpPr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4FD7758C-021F-6EFE-57A0-7F2E3F5D4064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005304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E31625C6-4A9B-944E-FF5B-C7B244A14F58}"/>
                    </a:ext>
                  </a:extLst>
                </p:cNvPr>
                <p:cNvSpPr/>
                <p:nvPr userDrawn="1"/>
              </p:nvSpPr>
              <p:spPr>
                <a:xfrm flipH="1">
                  <a:off x="955830" y="4190397"/>
                  <a:ext cx="643402" cy="634359"/>
                </a:xfrm>
                <a:custGeom>
                  <a:avLst/>
                  <a:gdLst>
                    <a:gd name="connsiteX0" fmla="*/ 1129160 w 1181053"/>
                    <a:gd name="connsiteY0" fmla="*/ 979148 h 1164453"/>
                    <a:gd name="connsiteX1" fmla="*/ 1108019 w 1181053"/>
                    <a:gd name="connsiteY1" fmla="*/ 942810 h 1164453"/>
                    <a:gd name="connsiteX2" fmla="*/ 1109340 w 1181053"/>
                    <a:gd name="connsiteY2" fmla="*/ 104390 h 1164453"/>
                    <a:gd name="connsiteX3" fmla="*/ 1074984 w 1181053"/>
                    <a:gd name="connsiteY3" fmla="*/ 71355 h 1164453"/>
                    <a:gd name="connsiteX4" fmla="*/ 383898 w 1181053"/>
                    <a:gd name="connsiteY4" fmla="*/ 72016 h 1164453"/>
                    <a:gd name="connsiteX5" fmla="*/ 349542 w 1181053"/>
                    <a:gd name="connsiteY5" fmla="*/ 69373 h 1164453"/>
                    <a:gd name="connsiteX6" fmla="*/ 348221 w 1181053"/>
                    <a:gd name="connsiteY6" fmla="*/ 1321 h 1164453"/>
                    <a:gd name="connsiteX7" fmla="*/ 337650 w 1181053"/>
                    <a:gd name="connsiteY7" fmla="*/ 1982 h 1164453"/>
                    <a:gd name="connsiteX8" fmla="*/ 32409 w 1181053"/>
                    <a:gd name="connsiteY8" fmla="*/ 0 h 1164453"/>
                    <a:gd name="connsiteX9" fmla="*/ 35 w 1181053"/>
                    <a:gd name="connsiteY9" fmla="*/ 30392 h 1164453"/>
                    <a:gd name="connsiteX10" fmla="*/ 35 w 1181053"/>
                    <a:gd name="connsiteY10" fmla="*/ 180369 h 1164453"/>
                    <a:gd name="connsiteX11" fmla="*/ 29766 w 1181053"/>
                    <a:gd name="connsiteY11" fmla="*/ 210101 h 1164453"/>
                    <a:gd name="connsiteX12" fmla="*/ 177101 w 1181053"/>
                    <a:gd name="connsiteY12" fmla="*/ 210101 h 1164453"/>
                    <a:gd name="connsiteX13" fmla="*/ 292062 w 1181053"/>
                    <a:gd name="connsiteY13" fmla="*/ 209440 h 1164453"/>
                    <a:gd name="connsiteX14" fmla="*/ 349542 w 1181053"/>
                    <a:gd name="connsiteY14" fmla="*/ 147996 h 1164453"/>
                    <a:gd name="connsiteX15" fmla="*/ 381256 w 1181053"/>
                    <a:gd name="connsiteY15" fmla="*/ 146014 h 1164453"/>
                    <a:gd name="connsiteX16" fmla="*/ 1021467 w 1181053"/>
                    <a:gd name="connsiteY16" fmla="*/ 145353 h 1164453"/>
                    <a:gd name="connsiteX17" fmla="*/ 1054502 w 1181053"/>
                    <a:gd name="connsiteY17" fmla="*/ 177066 h 1164453"/>
                    <a:gd name="connsiteX18" fmla="*/ 1054502 w 1181053"/>
                    <a:gd name="connsiteY18" fmla="*/ 945453 h 1164453"/>
                    <a:gd name="connsiteX19" fmla="*/ 1032699 w 1181053"/>
                    <a:gd name="connsiteY19" fmla="*/ 985755 h 1164453"/>
                    <a:gd name="connsiteX20" fmla="*/ 997022 w 1181053"/>
                    <a:gd name="connsiteY20" fmla="*/ 1102037 h 1164453"/>
                    <a:gd name="connsiteX21" fmla="*/ 1094805 w 1181053"/>
                    <a:gd name="connsiteY21" fmla="*/ 1164142 h 1164453"/>
                    <a:gd name="connsiteX22" fmla="*/ 1178712 w 1181053"/>
                    <a:gd name="connsiteY22" fmla="*/ 1090145 h 1164453"/>
                    <a:gd name="connsiteX23" fmla="*/ 1129160 w 1181053"/>
                    <a:gd name="connsiteY23" fmla="*/ 979148 h 1164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181053" h="1164453">
                      <a:moveTo>
                        <a:pt x="1129160" y="979148"/>
                      </a:moveTo>
                      <a:cubicBezTo>
                        <a:pt x="1110001" y="971220"/>
                        <a:pt x="1108019" y="959988"/>
                        <a:pt x="1108019" y="942810"/>
                      </a:cubicBezTo>
                      <a:cubicBezTo>
                        <a:pt x="1108679" y="663337"/>
                        <a:pt x="1108019" y="383863"/>
                        <a:pt x="1109340" y="104390"/>
                      </a:cubicBezTo>
                      <a:cubicBezTo>
                        <a:pt x="1109340" y="75980"/>
                        <a:pt x="1100751" y="71355"/>
                        <a:pt x="1074984" y="71355"/>
                      </a:cubicBezTo>
                      <a:cubicBezTo>
                        <a:pt x="844402" y="72676"/>
                        <a:pt x="614480" y="72016"/>
                        <a:pt x="383898" y="72016"/>
                      </a:cubicBezTo>
                      <a:cubicBezTo>
                        <a:pt x="372666" y="72016"/>
                        <a:pt x="360774" y="73998"/>
                        <a:pt x="349542" y="69373"/>
                      </a:cubicBezTo>
                      <a:cubicBezTo>
                        <a:pt x="350863" y="46909"/>
                        <a:pt x="352845" y="23785"/>
                        <a:pt x="348221" y="1321"/>
                      </a:cubicBezTo>
                      <a:cubicBezTo>
                        <a:pt x="344917" y="1321"/>
                        <a:pt x="340953" y="1982"/>
                        <a:pt x="337650" y="1982"/>
                      </a:cubicBezTo>
                      <a:cubicBezTo>
                        <a:pt x="235903" y="1321"/>
                        <a:pt x="134156" y="1321"/>
                        <a:pt x="32409" y="0"/>
                      </a:cubicBezTo>
                      <a:cubicBezTo>
                        <a:pt x="9946" y="0"/>
                        <a:pt x="-626" y="5946"/>
                        <a:pt x="35" y="30392"/>
                      </a:cubicBezTo>
                      <a:cubicBezTo>
                        <a:pt x="1357" y="80605"/>
                        <a:pt x="1357" y="130157"/>
                        <a:pt x="35" y="180369"/>
                      </a:cubicBezTo>
                      <a:cubicBezTo>
                        <a:pt x="-626" y="202173"/>
                        <a:pt x="7964" y="210761"/>
                        <a:pt x="29766" y="210101"/>
                      </a:cubicBezTo>
                      <a:cubicBezTo>
                        <a:pt x="78658" y="209440"/>
                        <a:pt x="128210" y="210101"/>
                        <a:pt x="177101" y="210101"/>
                      </a:cubicBezTo>
                      <a:cubicBezTo>
                        <a:pt x="215421" y="210101"/>
                        <a:pt x="253741" y="209440"/>
                        <a:pt x="292062" y="209440"/>
                      </a:cubicBezTo>
                      <a:cubicBezTo>
                        <a:pt x="352845" y="209440"/>
                        <a:pt x="352845" y="209440"/>
                        <a:pt x="349542" y="147996"/>
                      </a:cubicBezTo>
                      <a:cubicBezTo>
                        <a:pt x="360113" y="147335"/>
                        <a:pt x="370684" y="146014"/>
                        <a:pt x="381256" y="146014"/>
                      </a:cubicBezTo>
                      <a:cubicBezTo>
                        <a:pt x="594660" y="146014"/>
                        <a:pt x="808063" y="146674"/>
                        <a:pt x="1021467" y="145353"/>
                      </a:cubicBezTo>
                      <a:cubicBezTo>
                        <a:pt x="1046574" y="145353"/>
                        <a:pt x="1054502" y="150638"/>
                        <a:pt x="1054502" y="177066"/>
                      </a:cubicBezTo>
                      <a:cubicBezTo>
                        <a:pt x="1053181" y="433415"/>
                        <a:pt x="1053842" y="689764"/>
                        <a:pt x="1054502" y="945453"/>
                      </a:cubicBezTo>
                      <a:cubicBezTo>
                        <a:pt x="1054502" y="964613"/>
                        <a:pt x="1049877" y="975184"/>
                        <a:pt x="1032699" y="985755"/>
                      </a:cubicBezTo>
                      <a:cubicBezTo>
                        <a:pt x="995701" y="1008219"/>
                        <a:pt x="982487" y="1057771"/>
                        <a:pt x="997022" y="1102037"/>
                      </a:cubicBezTo>
                      <a:cubicBezTo>
                        <a:pt x="1010897" y="1144322"/>
                        <a:pt x="1047895" y="1167446"/>
                        <a:pt x="1094805" y="1164142"/>
                      </a:cubicBezTo>
                      <a:cubicBezTo>
                        <a:pt x="1137089" y="1161499"/>
                        <a:pt x="1170784" y="1131768"/>
                        <a:pt x="1178712" y="1090145"/>
                      </a:cubicBezTo>
                      <a:cubicBezTo>
                        <a:pt x="1187962" y="1041914"/>
                        <a:pt x="1169463" y="996326"/>
                        <a:pt x="1129160" y="979148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8DDFF597-A7FE-FD57-C3E2-272EC515714F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9293" y="182091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47FA0924-9412-7427-F3BC-F68C4CE14AD3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120766" y="2289790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9BE4D5DA-806B-871F-6AE0-C82ECD6BB409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801796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941AD0C8-77A6-4E1A-78E1-8F0295422494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6573" y="3025173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F1E585B1-D047-44C6-E21A-B1062C4EADC5}"/>
                    </a:ext>
                  </a:extLst>
                </p:cNvPr>
                <p:cNvSpPr/>
                <p:nvPr userDrawn="1"/>
              </p:nvSpPr>
              <p:spPr>
                <a:xfrm rot="5400000" flipH="1" flipV="1">
                  <a:off x="1069293" y="483074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E9883C31-0A99-849B-9434-5F489F491D4C}"/>
                  </a:ext>
                </a:extLst>
              </p:cNvPr>
              <p:cNvGrpSpPr/>
              <p:nvPr userDrawn="1"/>
            </p:nvGrpSpPr>
            <p:grpSpPr>
              <a:xfrm>
                <a:off x="4782728" y="2208743"/>
                <a:ext cx="1206268" cy="3147897"/>
                <a:chOff x="4889732" y="2208743"/>
                <a:chExt cx="1206268" cy="3147897"/>
              </a:xfrm>
              <a:grpFill/>
            </p:grpSpPr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0446F5B0-8E56-8B26-D38D-6FC220B7BDE7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408235"/>
                  <a:ext cx="1206268" cy="720041"/>
                </a:xfrm>
                <a:custGeom>
                  <a:avLst/>
                  <a:gdLst>
                    <a:gd name="connsiteX0" fmla="*/ 1864067 w 2214270"/>
                    <a:gd name="connsiteY0" fmla="*/ 1293985 h 1321734"/>
                    <a:gd name="connsiteX1" fmla="*/ 1891816 w 2214270"/>
                    <a:gd name="connsiteY1" fmla="*/ 1319752 h 1321734"/>
                    <a:gd name="connsiteX2" fmla="*/ 2041794 w 2214270"/>
                    <a:gd name="connsiteY2" fmla="*/ 1321734 h 1321734"/>
                    <a:gd name="connsiteX3" fmla="*/ 2185825 w 2214270"/>
                    <a:gd name="connsiteY3" fmla="*/ 1321074 h 1321734"/>
                    <a:gd name="connsiteX4" fmla="*/ 2214235 w 2214270"/>
                    <a:gd name="connsiteY4" fmla="*/ 1292663 h 1321734"/>
                    <a:gd name="connsiteX5" fmla="*/ 2214235 w 2214270"/>
                    <a:gd name="connsiteY5" fmla="*/ 1135418 h 1321734"/>
                    <a:gd name="connsiteX6" fmla="*/ 2185825 w 2214270"/>
                    <a:gd name="connsiteY6" fmla="*/ 1107009 h 1321734"/>
                    <a:gd name="connsiteX7" fmla="*/ 2041794 w 2214270"/>
                    <a:gd name="connsiteY7" fmla="*/ 1106348 h 1321734"/>
                    <a:gd name="connsiteX8" fmla="*/ 1908334 w 2214270"/>
                    <a:gd name="connsiteY8" fmla="*/ 1108330 h 1321734"/>
                    <a:gd name="connsiteX9" fmla="*/ 1866049 w 2214270"/>
                    <a:gd name="connsiteY9" fmla="*/ 1150614 h 1321734"/>
                    <a:gd name="connsiteX10" fmla="*/ 1834336 w 2214270"/>
                    <a:gd name="connsiteY10" fmla="*/ 1183649 h 1321734"/>
                    <a:gd name="connsiteX11" fmla="*/ 170710 w 2214270"/>
                    <a:gd name="connsiteY11" fmla="*/ 1183649 h 1321734"/>
                    <a:gd name="connsiteX12" fmla="*/ 139657 w 2214270"/>
                    <a:gd name="connsiteY12" fmla="*/ 1153257 h 1321734"/>
                    <a:gd name="connsiteX13" fmla="*/ 139657 w 2214270"/>
                    <a:gd name="connsiteY13" fmla="*/ 213090 h 1321734"/>
                    <a:gd name="connsiteX14" fmla="*/ 157496 w 2214270"/>
                    <a:gd name="connsiteY14" fmla="*/ 172127 h 1321734"/>
                    <a:gd name="connsiteX15" fmla="*/ 179959 w 2214270"/>
                    <a:gd name="connsiteY15" fmla="*/ 53863 h 1321734"/>
                    <a:gd name="connsiteX16" fmla="*/ 86801 w 2214270"/>
                    <a:gd name="connsiteY16" fmla="*/ 347 h 1321734"/>
                    <a:gd name="connsiteX17" fmla="*/ 3554 w 2214270"/>
                    <a:gd name="connsiteY17" fmla="*/ 71702 h 1321734"/>
                    <a:gd name="connsiteX18" fmla="*/ 44517 w 2214270"/>
                    <a:gd name="connsiteY18" fmla="*/ 181377 h 1321734"/>
                    <a:gd name="connsiteX19" fmla="*/ 66981 w 2214270"/>
                    <a:gd name="connsiteY19" fmla="*/ 223661 h 1321734"/>
                    <a:gd name="connsiteX20" fmla="*/ 66320 w 2214270"/>
                    <a:gd name="connsiteY20" fmla="*/ 1222630 h 1321734"/>
                    <a:gd name="connsiteX21" fmla="*/ 100676 w 2214270"/>
                    <a:gd name="connsiteY21" fmla="*/ 1256325 h 1321734"/>
                    <a:gd name="connsiteX22" fmla="*/ 1825747 w 2214270"/>
                    <a:gd name="connsiteY22" fmla="*/ 1255665 h 1321734"/>
                    <a:gd name="connsiteX23" fmla="*/ 1864067 w 2214270"/>
                    <a:gd name="connsiteY23" fmla="*/ 1293985 h 132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214270" h="1321734">
                      <a:moveTo>
                        <a:pt x="1864067" y="1293985"/>
                      </a:moveTo>
                      <a:cubicBezTo>
                        <a:pt x="1862746" y="1317109"/>
                        <a:pt x="1872656" y="1319752"/>
                        <a:pt x="1891816" y="1319752"/>
                      </a:cubicBezTo>
                      <a:cubicBezTo>
                        <a:pt x="1942029" y="1319752"/>
                        <a:pt x="1991581" y="1316449"/>
                        <a:pt x="2041794" y="1321734"/>
                      </a:cubicBezTo>
                      <a:cubicBezTo>
                        <a:pt x="2090024" y="1321734"/>
                        <a:pt x="2137595" y="1320413"/>
                        <a:pt x="2185825" y="1321074"/>
                      </a:cubicBezTo>
                      <a:cubicBezTo>
                        <a:pt x="2206307" y="1321074"/>
                        <a:pt x="2214235" y="1313145"/>
                        <a:pt x="2214235" y="1292663"/>
                      </a:cubicBezTo>
                      <a:cubicBezTo>
                        <a:pt x="2213574" y="1240469"/>
                        <a:pt x="2213574" y="1187613"/>
                        <a:pt x="2214235" y="1135418"/>
                      </a:cubicBezTo>
                      <a:cubicBezTo>
                        <a:pt x="2214896" y="1114276"/>
                        <a:pt x="2206307" y="1107009"/>
                        <a:pt x="2185825" y="1107009"/>
                      </a:cubicBezTo>
                      <a:cubicBezTo>
                        <a:pt x="2137595" y="1107669"/>
                        <a:pt x="2090024" y="1107009"/>
                        <a:pt x="2041794" y="1106348"/>
                      </a:cubicBezTo>
                      <a:cubicBezTo>
                        <a:pt x="1997527" y="1107009"/>
                        <a:pt x="1952600" y="1107669"/>
                        <a:pt x="1908334" y="1108330"/>
                      </a:cubicBezTo>
                      <a:cubicBezTo>
                        <a:pt x="1865389" y="1108330"/>
                        <a:pt x="1864067" y="1108330"/>
                        <a:pt x="1866049" y="1150614"/>
                      </a:cubicBezTo>
                      <a:cubicBezTo>
                        <a:pt x="1867371" y="1175721"/>
                        <a:pt x="1861425" y="1183649"/>
                        <a:pt x="1834336" y="1183649"/>
                      </a:cubicBezTo>
                      <a:cubicBezTo>
                        <a:pt x="1280014" y="1182988"/>
                        <a:pt x="725692" y="1182988"/>
                        <a:pt x="170710" y="1183649"/>
                      </a:cubicBezTo>
                      <a:cubicBezTo>
                        <a:pt x="146925" y="1183649"/>
                        <a:pt x="139657" y="1178364"/>
                        <a:pt x="139657" y="1153257"/>
                      </a:cubicBezTo>
                      <a:cubicBezTo>
                        <a:pt x="140318" y="840089"/>
                        <a:pt x="140318" y="526259"/>
                        <a:pt x="139657" y="213090"/>
                      </a:cubicBezTo>
                      <a:cubicBezTo>
                        <a:pt x="139657" y="195912"/>
                        <a:pt x="142960" y="184020"/>
                        <a:pt x="157496" y="172127"/>
                      </a:cubicBezTo>
                      <a:cubicBezTo>
                        <a:pt x="189870" y="145699"/>
                        <a:pt x="198459" y="94826"/>
                        <a:pt x="179959" y="53863"/>
                      </a:cubicBezTo>
                      <a:cubicBezTo>
                        <a:pt x="163442" y="17525"/>
                        <a:pt x="128425" y="-2957"/>
                        <a:pt x="86801" y="347"/>
                      </a:cubicBezTo>
                      <a:cubicBezTo>
                        <a:pt x="43856" y="3650"/>
                        <a:pt x="14786" y="28757"/>
                        <a:pt x="3554" y="71702"/>
                      </a:cubicBezTo>
                      <a:cubicBezTo>
                        <a:pt x="-7678" y="114647"/>
                        <a:pt x="8179" y="162217"/>
                        <a:pt x="44517" y="181377"/>
                      </a:cubicBezTo>
                      <a:cubicBezTo>
                        <a:pt x="64338" y="191948"/>
                        <a:pt x="66981" y="204501"/>
                        <a:pt x="66981" y="223661"/>
                      </a:cubicBezTo>
                      <a:cubicBezTo>
                        <a:pt x="66320" y="556651"/>
                        <a:pt x="66981" y="889641"/>
                        <a:pt x="66320" y="1222630"/>
                      </a:cubicBezTo>
                      <a:cubicBezTo>
                        <a:pt x="66320" y="1250379"/>
                        <a:pt x="73588" y="1256325"/>
                        <a:pt x="100676" y="1256325"/>
                      </a:cubicBezTo>
                      <a:cubicBezTo>
                        <a:pt x="675479" y="1255665"/>
                        <a:pt x="1250944" y="1255665"/>
                        <a:pt x="1825747" y="1255665"/>
                      </a:cubicBezTo>
                      <a:cubicBezTo>
                        <a:pt x="1864067" y="1256325"/>
                        <a:pt x="1866049" y="1256325"/>
                        <a:pt x="1864067" y="1293985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3F101275-BC25-5AF3-B977-913CB5B56726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3803842"/>
                  <a:ext cx="862897" cy="590574"/>
                </a:xfrm>
                <a:custGeom>
                  <a:avLst/>
                  <a:gdLst>
                    <a:gd name="connsiteX0" fmla="*/ 162118 w 1583966"/>
                    <a:gd name="connsiteY0" fmla="*/ 885330 h 1084079"/>
                    <a:gd name="connsiteX1" fmla="*/ 162118 w 1583966"/>
                    <a:gd name="connsiteY1" fmla="*/ 156584 h 1084079"/>
                    <a:gd name="connsiteX2" fmla="*/ 154851 w 1583966"/>
                    <a:gd name="connsiteY2" fmla="*/ 110336 h 1084079"/>
                    <a:gd name="connsiteX3" fmla="*/ 166083 w 1583966"/>
                    <a:gd name="connsiteY3" fmla="*/ 108354 h 1084079"/>
                    <a:gd name="connsiteX4" fmla="*/ 1213282 w 1583966"/>
                    <a:gd name="connsiteY4" fmla="*/ 107693 h 1084079"/>
                    <a:gd name="connsiteX5" fmla="*/ 1235085 w 1583966"/>
                    <a:gd name="connsiteY5" fmla="*/ 130817 h 1084079"/>
                    <a:gd name="connsiteX6" fmla="*/ 1234424 w 1583966"/>
                    <a:gd name="connsiteY6" fmla="*/ 189619 h 1084079"/>
                    <a:gd name="connsiteX7" fmla="*/ 1255566 w 1583966"/>
                    <a:gd name="connsiteY7" fmla="*/ 210761 h 1084079"/>
                    <a:gd name="connsiteX8" fmla="*/ 1410829 w 1583966"/>
                    <a:gd name="connsiteY8" fmla="*/ 211422 h 1084079"/>
                    <a:gd name="connsiteX9" fmla="*/ 1555521 w 1583966"/>
                    <a:gd name="connsiteY9" fmla="*/ 210761 h 1084079"/>
                    <a:gd name="connsiteX10" fmla="*/ 1583931 w 1583966"/>
                    <a:gd name="connsiteY10" fmla="*/ 182351 h 1084079"/>
                    <a:gd name="connsiteX11" fmla="*/ 1583931 w 1583966"/>
                    <a:gd name="connsiteY11" fmla="*/ 29731 h 1084079"/>
                    <a:gd name="connsiteX12" fmla="*/ 1552878 w 1583966"/>
                    <a:gd name="connsiteY12" fmla="*/ 661 h 1084079"/>
                    <a:gd name="connsiteX13" fmla="*/ 1405544 w 1583966"/>
                    <a:gd name="connsiteY13" fmla="*/ 661 h 1084079"/>
                    <a:gd name="connsiteX14" fmla="*/ 1255566 w 1583966"/>
                    <a:gd name="connsiteY14" fmla="*/ 0 h 1084079"/>
                    <a:gd name="connsiteX15" fmla="*/ 1234424 w 1583966"/>
                    <a:gd name="connsiteY15" fmla="*/ 20481 h 1084079"/>
                    <a:gd name="connsiteX16" fmla="*/ 1200729 w 1583966"/>
                    <a:gd name="connsiteY16" fmla="*/ 53516 h 1084079"/>
                    <a:gd name="connsiteX17" fmla="*/ 158815 w 1583966"/>
                    <a:gd name="connsiteY17" fmla="*/ 52855 h 1084079"/>
                    <a:gd name="connsiteX18" fmla="*/ 89442 w 1583966"/>
                    <a:gd name="connsiteY18" fmla="*/ 122228 h 1084079"/>
                    <a:gd name="connsiteX19" fmla="*/ 89442 w 1583966"/>
                    <a:gd name="connsiteY19" fmla="*/ 861544 h 1084079"/>
                    <a:gd name="connsiteX20" fmla="*/ 66318 w 1583966"/>
                    <a:gd name="connsiteY20" fmla="*/ 893918 h 1084079"/>
                    <a:gd name="connsiteX21" fmla="*/ 17427 w 1583966"/>
                    <a:gd name="connsiteY21" fmla="*/ 928935 h 1084079"/>
                    <a:gd name="connsiteX22" fmla="*/ 31301 w 1583966"/>
                    <a:gd name="connsiteY22" fmla="*/ 1061074 h 1084079"/>
                    <a:gd name="connsiteX23" fmla="*/ 155512 w 1583966"/>
                    <a:gd name="connsiteY23" fmla="*/ 1064377 h 1084079"/>
                    <a:gd name="connsiteX24" fmla="*/ 175993 w 1583966"/>
                    <a:gd name="connsiteY24" fmla="*/ 932900 h 1084079"/>
                    <a:gd name="connsiteX25" fmla="*/ 162118 w 1583966"/>
                    <a:gd name="connsiteY25" fmla="*/ 885330 h 1084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583966" h="1084079">
                      <a:moveTo>
                        <a:pt x="162118" y="885330"/>
                      </a:moveTo>
                      <a:cubicBezTo>
                        <a:pt x="162118" y="642194"/>
                        <a:pt x="162118" y="399720"/>
                        <a:pt x="162118" y="156584"/>
                      </a:cubicBezTo>
                      <a:cubicBezTo>
                        <a:pt x="162118" y="141388"/>
                        <a:pt x="163440" y="125532"/>
                        <a:pt x="154851" y="110336"/>
                      </a:cubicBezTo>
                      <a:cubicBezTo>
                        <a:pt x="160797" y="109675"/>
                        <a:pt x="163440" y="108354"/>
                        <a:pt x="166083" y="108354"/>
                      </a:cubicBezTo>
                      <a:cubicBezTo>
                        <a:pt x="514929" y="108354"/>
                        <a:pt x="864436" y="108354"/>
                        <a:pt x="1213282" y="107693"/>
                      </a:cubicBezTo>
                      <a:cubicBezTo>
                        <a:pt x="1231782" y="107693"/>
                        <a:pt x="1235746" y="114960"/>
                        <a:pt x="1235085" y="130817"/>
                      </a:cubicBezTo>
                      <a:cubicBezTo>
                        <a:pt x="1233764" y="150638"/>
                        <a:pt x="1235746" y="170459"/>
                        <a:pt x="1234424" y="189619"/>
                      </a:cubicBezTo>
                      <a:cubicBezTo>
                        <a:pt x="1233103" y="206137"/>
                        <a:pt x="1238388" y="211422"/>
                        <a:pt x="1255566" y="210761"/>
                      </a:cubicBezTo>
                      <a:cubicBezTo>
                        <a:pt x="1307101" y="210101"/>
                        <a:pt x="1359295" y="210761"/>
                        <a:pt x="1410829" y="211422"/>
                      </a:cubicBezTo>
                      <a:cubicBezTo>
                        <a:pt x="1459060" y="211422"/>
                        <a:pt x="1507291" y="210101"/>
                        <a:pt x="1555521" y="210761"/>
                      </a:cubicBezTo>
                      <a:cubicBezTo>
                        <a:pt x="1576003" y="210761"/>
                        <a:pt x="1584592" y="203494"/>
                        <a:pt x="1583931" y="182351"/>
                      </a:cubicBezTo>
                      <a:cubicBezTo>
                        <a:pt x="1583270" y="131478"/>
                        <a:pt x="1582610" y="80605"/>
                        <a:pt x="1583931" y="29731"/>
                      </a:cubicBezTo>
                      <a:cubicBezTo>
                        <a:pt x="1584592" y="6607"/>
                        <a:pt x="1574021" y="661"/>
                        <a:pt x="1552878" y="661"/>
                      </a:cubicBezTo>
                      <a:cubicBezTo>
                        <a:pt x="1503987" y="1321"/>
                        <a:pt x="1454435" y="661"/>
                        <a:pt x="1405544" y="661"/>
                      </a:cubicBezTo>
                      <a:cubicBezTo>
                        <a:pt x="1355331" y="661"/>
                        <a:pt x="1305779" y="661"/>
                        <a:pt x="1255566" y="0"/>
                      </a:cubicBezTo>
                      <a:cubicBezTo>
                        <a:pt x="1239710" y="0"/>
                        <a:pt x="1231121" y="3964"/>
                        <a:pt x="1234424" y="20481"/>
                      </a:cubicBezTo>
                      <a:cubicBezTo>
                        <a:pt x="1240370" y="49552"/>
                        <a:pt x="1225835" y="53516"/>
                        <a:pt x="1200729" y="53516"/>
                      </a:cubicBezTo>
                      <a:cubicBezTo>
                        <a:pt x="853204" y="52855"/>
                        <a:pt x="506340" y="52855"/>
                        <a:pt x="158815" y="52855"/>
                      </a:cubicBezTo>
                      <a:cubicBezTo>
                        <a:pt x="113888" y="52855"/>
                        <a:pt x="89442" y="77301"/>
                        <a:pt x="89442" y="122228"/>
                      </a:cubicBezTo>
                      <a:cubicBezTo>
                        <a:pt x="89442" y="368667"/>
                        <a:pt x="89442" y="615106"/>
                        <a:pt x="89442" y="861544"/>
                      </a:cubicBezTo>
                      <a:cubicBezTo>
                        <a:pt x="89442" y="879383"/>
                        <a:pt x="88121" y="891276"/>
                        <a:pt x="66318" y="893918"/>
                      </a:cubicBezTo>
                      <a:cubicBezTo>
                        <a:pt x="45176" y="896561"/>
                        <a:pt x="29319" y="911096"/>
                        <a:pt x="17427" y="928935"/>
                      </a:cubicBezTo>
                      <a:cubicBezTo>
                        <a:pt x="-10323" y="970559"/>
                        <a:pt x="-4376" y="1029361"/>
                        <a:pt x="31301" y="1061074"/>
                      </a:cubicBezTo>
                      <a:cubicBezTo>
                        <a:pt x="63675" y="1090145"/>
                        <a:pt x="120495" y="1092127"/>
                        <a:pt x="155512" y="1064377"/>
                      </a:cubicBezTo>
                      <a:cubicBezTo>
                        <a:pt x="192510" y="1034646"/>
                        <a:pt x="202421" y="975845"/>
                        <a:pt x="175993" y="932900"/>
                      </a:cubicBezTo>
                      <a:cubicBezTo>
                        <a:pt x="164761" y="919025"/>
                        <a:pt x="162118" y="903168"/>
                        <a:pt x="162118" y="8853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92FE4CF4-05C5-FE5F-0FB5-EDFB7F9C24BE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618015"/>
                  <a:ext cx="898091" cy="123739"/>
                </a:xfrm>
                <a:custGeom>
                  <a:avLst/>
                  <a:gdLst>
                    <a:gd name="connsiteX0" fmla="*/ 66839 w 1648569"/>
                    <a:gd name="connsiteY0" fmla="*/ 192784 h 227140"/>
                    <a:gd name="connsiteX1" fmla="*/ 173872 w 1648569"/>
                    <a:gd name="connsiteY1" fmla="*/ 153142 h 227140"/>
                    <a:gd name="connsiteX2" fmla="*/ 215496 w 1648569"/>
                    <a:gd name="connsiteY2" fmla="*/ 130679 h 227140"/>
                    <a:gd name="connsiteX3" fmla="*/ 1265338 w 1648569"/>
                    <a:gd name="connsiteY3" fmla="*/ 130679 h 227140"/>
                    <a:gd name="connsiteX4" fmla="*/ 1283837 w 1648569"/>
                    <a:gd name="connsiteY4" fmla="*/ 130679 h 227140"/>
                    <a:gd name="connsiteX5" fmla="*/ 1299694 w 1648569"/>
                    <a:gd name="connsiteY5" fmla="*/ 146535 h 227140"/>
                    <a:gd name="connsiteX6" fmla="*/ 1299694 w 1648569"/>
                    <a:gd name="connsiteY6" fmla="*/ 165035 h 227140"/>
                    <a:gd name="connsiteX7" fmla="*/ 1362460 w 1648569"/>
                    <a:gd name="connsiteY7" fmla="*/ 226479 h 227140"/>
                    <a:gd name="connsiteX8" fmla="*/ 1474778 w 1648569"/>
                    <a:gd name="connsiteY8" fmla="*/ 227140 h 227140"/>
                    <a:gd name="connsiteX9" fmla="*/ 1618809 w 1648569"/>
                    <a:gd name="connsiteY9" fmla="*/ 226479 h 227140"/>
                    <a:gd name="connsiteX10" fmla="*/ 1648540 w 1648569"/>
                    <a:gd name="connsiteY10" fmla="*/ 196748 h 227140"/>
                    <a:gd name="connsiteX11" fmla="*/ 1648540 w 1648569"/>
                    <a:gd name="connsiteY11" fmla="*/ 47431 h 227140"/>
                    <a:gd name="connsiteX12" fmla="*/ 1616827 w 1648569"/>
                    <a:gd name="connsiteY12" fmla="*/ 17040 h 227140"/>
                    <a:gd name="connsiteX13" fmla="*/ 1475438 w 1648569"/>
                    <a:gd name="connsiteY13" fmla="*/ 16379 h 227140"/>
                    <a:gd name="connsiteX14" fmla="*/ 1320175 w 1648569"/>
                    <a:gd name="connsiteY14" fmla="*/ 17040 h 227140"/>
                    <a:gd name="connsiteX15" fmla="*/ 1300355 w 1648569"/>
                    <a:gd name="connsiteY15" fmla="*/ 30253 h 227140"/>
                    <a:gd name="connsiteX16" fmla="*/ 1267980 w 1648569"/>
                    <a:gd name="connsiteY16" fmla="*/ 59324 h 227140"/>
                    <a:gd name="connsiteX17" fmla="*/ 212853 w 1648569"/>
                    <a:gd name="connsiteY17" fmla="*/ 59324 h 227140"/>
                    <a:gd name="connsiteX18" fmla="*/ 169908 w 1648569"/>
                    <a:gd name="connsiteY18" fmla="*/ 36860 h 227140"/>
                    <a:gd name="connsiteX19" fmla="*/ 62215 w 1648569"/>
                    <a:gd name="connsiteY19" fmla="*/ 5808 h 227140"/>
                    <a:gd name="connsiteX20" fmla="*/ 109 w 1648569"/>
                    <a:gd name="connsiteY20" fmla="*/ 102269 h 227140"/>
                    <a:gd name="connsiteX21" fmla="*/ 66839 w 1648569"/>
                    <a:gd name="connsiteY21" fmla="*/ 192784 h 22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648569" h="227140">
                      <a:moveTo>
                        <a:pt x="66839" y="192784"/>
                      </a:moveTo>
                      <a:cubicBezTo>
                        <a:pt x="109785" y="204676"/>
                        <a:pt x="154712" y="190141"/>
                        <a:pt x="173872" y="153142"/>
                      </a:cubicBezTo>
                      <a:cubicBezTo>
                        <a:pt x="184443" y="133982"/>
                        <a:pt x="196335" y="130679"/>
                        <a:pt x="215496" y="130679"/>
                      </a:cubicBezTo>
                      <a:cubicBezTo>
                        <a:pt x="565663" y="131339"/>
                        <a:pt x="915170" y="130679"/>
                        <a:pt x="1265338" y="130679"/>
                      </a:cubicBezTo>
                      <a:cubicBezTo>
                        <a:pt x="1271284" y="130679"/>
                        <a:pt x="1277891" y="131339"/>
                        <a:pt x="1283837" y="130679"/>
                      </a:cubicBezTo>
                      <a:cubicBezTo>
                        <a:pt x="1295069" y="130018"/>
                        <a:pt x="1300355" y="134643"/>
                        <a:pt x="1299694" y="146535"/>
                      </a:cubicBezTo>
                      <a:cubicBezTo>
                        <a:pt x="1299033" y="152482"/>
                        <a:pt x="1299694" y="159089"/>
                        <a:pt x="1299694" y="165035"/>
                      </a:cubicBezTo>
                      <a:cubicBezTo>
                        <a:pt x="1299694" y="226479"/>
                        <a:pt x="1299694" y="226479"/>
                        <a:pt x="1362460" y="226479"/>
                      </a:cubicBezTo>
                      <a:cubicBezTo>
                        <a:pt x="1400119" y="226479"/>
                        <a:pt x="1437118" y="227140"/>
                        <a:pt x="1474778" y="227140"/>
                      </a:cubicBezTo>
                      <a:cubicBezTo>
                        <a:pt x="1523008" y="226479"/>
                        <a:pt x="1571239" y="225819"/>
                        <a:pt x="1618809" y="226479"/>
                      </a:cubicBezTo>
                      <a:cubicBezTo>
                        <a:pt x="1641272" y="227140"/>
                        <a:pt x="1648540" y="217890"/>
                        <a:pt x="1648540" y="196748"/>
                      </a:cubicBezTo>
                      <a:cubicBezTo>
                        <a:pt x="1647879" y="147196"/>
                        <a:pt x="1647219" y="96983"/>
                        <a:pt x="1648540" y="47431"/>
                      </a:cubicBezTo>
                      <a:cubicBezTo>
                        <a:pt x="1649201" y="22986"/>
                        <a:pt x="1638630" y="17040"/>
                        <a:pt x="1616827" y="17040"/>
                      </a:cubicBezTo>
                      <a:cubicBezTo>
                        <a:pt x="1569918" y="17700"/>
                        <a:pt x="1522348" y="16379"/>
                        <a:pt x="1475438" y="16379"/>
                      </a:cubicBezTo>
                      <a:cubicBezTo>
                        <a:pt x="1423904" y="16379"/>
                        <a:pt x="1371709" y="17040"/>
                        <a:pt x="1320175" y="17040"/>
                      </a:cubicBezTo>
                      <a:cubicBezTo>
                        <a:pt x="1310926" y="17040"/>
                        <a:pt x="1297712" y="13736"/>
                        <a:pt x="1300355" y="30253"/>
                      </a:cubicBezTo>
                      <a:cubicBezTo>
                        <a:pt x="1304979" y="58002"/>
                        <a:pt x="1289123" y="59324"/>
                        <a:pt x="1267980" y="59324"/>
                      </a:cubicBezTo>
                      <a:cubicBezTo>
                        <a:pt x="916492" y="58663"/>
                        <a:pt x="564342" y="58663"/>
                        <a:pt x="212853" y="59324"/>
                      </a:cubicBezTo>
                      <a:cubicBezTo>
                        <a:pt x="193032" y="59324"/>
                        <a:pt x="181140" y="54699"/>
                        <a:pt x="169908" y="36860"/>
                      </a:cubicBezTo>
                      <a:cubicBezTo>
                        <a:pt x="148105" y="3165"/>
                        <a:pt x="102517" y="-8067"/>
                        <a:pt x="62215" y="5808"/>
                      </a:cubicBezTo>
                      <a:cubicBezTo>
                        <a:pt x="23234" y="19022"/>
                        <a:pt x="-1873" y="57342"/>
                        <a:pt x="109" y="102269"/>
                      </a:cubicBezTo>
                      <a:cubicBezTo>
                        <a:pt x="1431" y="146535"/>
                        <a:pt x="28519" y="182213"/>
                        <a:pt x="66839" y="19278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D373612E-1648-E2DF-1840-224A2310B83C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220874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9C87F5F4-2220-5031-037E-3A139923CA47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671618" y="4826701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679A752D-FE42-ED66-0A51-433FFEE49616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871004" y="4236381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0116C034-4E4A-4FB7-AC1F-68C3FDA7E61A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341909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8" name="Rectangle: Rounded Corners 207">
              <a:extLst>
                <a:ext uri="{FF2B5EF4-FFF2-40B4-BE49-F238E27FC236}">
                  <a16:creationId xmlns:a16="http://schemas.microsoft.com/office/drawing/2014/main" id="{97FC756F-AC35-D04F-03C0-DB9E5F1555B9}"/>
                </a:ext>
              </a:extLst>
            </p:cNvPr>
            <p:cNvSpPr/>
            <p:nvPr/>
          </p:nvSpPr>
          <p:spPr>
            <a:xfrm>
              <a:off x="962956" y="2350941"/>
              <a:ext cx="2257466" cy="2151366"/>
            </a:xfrm>
            <a:prstGeom prst="roundRect">
              <a:avLst/>
            </a:prstGeom>
            <a:solidFill>
              <a:schemeClr val="bg1">
                <a:alpha val="9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1AAF5B74-02E8-99C0-E6F1-1B0EB1AFCAFC}"/>
              </a:ext>
            </a:extLst>
          </p:cNvPr>
          <p:cNvGrpSpPr/>
          <p:nvPr/>
        </p:nvGrpSpPr>
        <p:grpSpPr>
          <a:xfrm>
            <a:off x="7989259" y="1196223"/>
            <a:ext cx="4030770" cy="4478656"/>
            <a:chOff x="159265" y="1189672"/>
            <a:chExt cx="4030770" cy="4478656"/>
          </a:xfrm>
        </p:grpSpPr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3E67D3B-CE83-341C-7AF5-B5FFD81C4D33}"/>
                </a:ext>
              </a:extLst>
            </p:cNvPr>
            <p:cNvGrpSpPr/>
            <p:nvPr/>
          </p:nvGrpSpPr>
          <p:grpSpPr>
            <a:xfrm>
              <a:off x="159265" y="1189672"/>
              <a:ext cx="4030770" cy="4478656"/>
              <a:chOff x="548226" y="342079"/>
              <a:chExt cx="5440770" cy="6257605"/>
            </a:xfrm>
            <a:solidFill>
              <a:srgbClr val="0AA6ED"/>
            </a:solidFill>
          </p:grpSpPr>
          <p:sp>
            <p:nvSpPr>
              <p:cNvPr id="245" name="Rectangle: Rounded Corners 244">
                <a:extLst>
                  <a:ext uri="{FF2B5EF4-FFF2-40B4-BE49-F238E27FC236}">
                    <a16:creationId xmlns:a16="http://schemas.microsoft.com/office/drawing/2014/main" id="{012E9C05-61CA-536C-20F1-77C1BD973A34}"/>
                  </a:ext>
                </a:extLst>
              </p:cNvPr>
              <p:cNvSpPr/>
              <p:nvPr userDrawn="1"/>
            </p:nvSpPr>
            <p:spPr>
              <a:xfrm>
                <a:off x="1417714" y="1769386"/>
                <a:ext cx="3472774" cy="3472774"/>
              </a:xfrm>
              <a:prstGeom prst="roundRect">
                <a:avLst>
                  <a:gd name="adj" fmla="val 51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524AFC03-D9EF-ECF5-9C85-E69C392F1575}"/>
                  </a:ext>
                </a:extLst>
              </p:cNvPr>
              <p:cNvGrpSpPr/>
              <p:nvPr userDrawn="1"/>
            </p:nvGrpSpPr>
            <p:grpSpPr>
              <a:xfrm>
                <a:off x="1266074" y="342079"/>
                <a:ext cx="3753546" cy="1535752"/>
                <a:chOff x="1373078" y="342079"/>
                <a:chExt cx="3753546" cy="1535752"/>
              </a:xfrm>
              <a:grpFill/>
            </p:grpSpPr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6B0ED110-20C9-81A8-873E-3EA1BD99DFFC}"/>
                    </a:ext>
                  </a:extLst>
                </p:cNvPr>
                <p:cNvSpPr/>
                <p:nvPr/>
              </p:nvSpPr>
              <p:spPr>
                <a:xfrm flipH="1">
                  <a:off x="1945338" y="395212"/>
                  <a:ext cx="546385" cy="1482619"/>
                </a:xfrm>
                <a:custGeom>
                  <a:avLst/>
                  <a:gdLst>
                    <a:gd name="connsiteX0" fmla="*/ 172666 w 1002965"/>
                    <a:gd name="connsiteY0" fmla="*/ 2721517 h 2721551"/>
                    <a:gd name="connsiteX1" fmla="*/ 216272 w 1002965"/>
                    <a:gd name="connsiteY1" fmla="*/ 2678572 h 2721551"/>
                    <a:gd name="connsiteX2" fmla="*/ 210986 w 1002965"/>
                    <a:gd name="connsiteY2" fmla="*/ 2373992 h 2721551"/>
                    <a:gd name="connsiteX3" fmla="*/ 201076 w 1002965"/>
                    <a:gd name="connsiteY3" fmla="*/ 2371349 h 2721551"/>
                    <a:gd name="connsiteX4" fmla="*/ 163416 w 1002965"/>
                    <a:gd name="connsiteY4" fmla="*/ 2332368 h 2721551"/>
                    <a:gd name="connsiteX5" fmla="*/ 163416 w 1002965"/>
                    <a:gd name="connsiteY5" fmla="*/ 711687 h 2721551"/>
                    <a:gd name="connsiteX6" fmla="*/ 199754 w 1002965"/>
                    <a:gd name="connsiteY6" fmla="*/ 674027 h 2721551"/>
                    <a:gd name="connsiteX7" fmla="*/ 909339 w 1002965"/>
                    <a:gd name="connsiteY7" fmla="*/ 674688 h 2721551"/>
                    <a:gd name="connsiteX8" fmla="*/ 943035 w 1002965"/>
                    <a:gd name="connsiteY8" fmla="*/ 639671 h 2721551"/>
                    <a:gd name="connsiteX9" fmla="*/ 941053 w 1002965"/>
                    <a:gd name="connsiteY9" fmla="*/ 222113 h 2721551"/>
                    <a:gd name="connsiteX10" fmla="*/ 964177 w 1002965"/>
                    <a:gd name="connsiteY10" fmla="*/ 176525 h 2721551"/>
                    <a:gd name="connsiteX11" fmla="*/ 995229 w 1002965"/>
                    <a:gd name="connsiteY11" fmla="*/ 58921 h 2721551"/>
                    <a:gd name="connsiteX12" fmla="*/ 894804 w 1002965"/>
                    <a:gd name="connsiteY12" fmla="*/ 780 h 2721551"/>
                    <a:gd name="connsiteX13" fmla="*/ 813538 w 1002965"/>
                    <a:gd name="connsiteY13" fmla="*/ 80724 h 2721551"/>
                    <a:gd name="connsiteX14" fmla="*/ 867055 w 1002965"/>
                    <a:gd name="connsiteY14" fmla="*/ 187096 h 2721551"/>
                    <a:gd name="connsiteX15" fmla="*/ 886876 w 1002965"/>
                    <a:gd name="connsiteY15" fmla="*/ 218809 h 2721551"/>
                    <a:gd name="connsiteX16" fmla="*/ 886876 w 1002965"/>
                    <a:gd name="connsiteY16" fmla="*/ 590780 h 2721551"/>
                    <a:gd name="connsiteX17" fmla="*/ 857144 w 1002965"/>
                    <a:gd name="connsiteY17" fmla="*/ 619850 h 2721551"/>
                    <a:gd name="connsiteX18" fmla="*/ 123114 w 1002965"/>
                    <a:gd name="connsiteY18" fmla="*/ 617208 h 2721551"/>
                    <a:gd name="connsiteX19" fmla="*/ 88758 w 1002965"/>
                    <a:gd name="connsiteY19" fmla="*/ 650242 h 2721551"/>
                    <a:gd name="connsiteX20" fmla="*/ 89418 w 1002965"/>
                    <a:gd name="connsiteY20" fmla="*/ 2329726 h 2721551"/>
                    <a:gd name="connsiteX21" fmla="*/ 89418 w 1002965"/>
                    <a:gd name="connsiteY21" fmla="*/ 2353511 h 2721551"/>
                    <a:gd name="connsiteX22" fmla="*/ 72240 w 1002965"/>
                    <a:gd name="connsiteY22" fmla="*/ 2370689 h 2721551"/>
                    <a:gd name="connsiteX23" fmla="*/ 5510 w 1002965"/>
                    <a:gd name="connsiteY23" fmla="*/ 2372671 h 2721551"/>
                    <a:gd name="connsiteX24" fmla="*/ 6171 w 1002965"/>
                    <a:gd name="connsiteY24" fmla="*/ 2388527 h 2721551"/>
                    <a:gd name="connsiteX25" fmla="*/ 225 w 1002965"/>
                    <a:gd name="connsiteY25" fmla="*/ 2687822 h 2721551"/>
                    <a:gd name="connsiteX26" fmla="*/ 34581 w 1002965"/>
                    <a:gd name="connsiteY26" fmla="*/ 2721517 h 2721551"/>
                    <a:gd name="connsiteX27" fmla="*/ 172666 w 1002965"/>
                    <a:gd name="connsiteY27" fmla="*/ 2721517 h 2721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02965" h="2721551">
                      <a:moveTo>
                        <a:pt x="172666" y="2721517"/>
                      </a:moveTo>
                      <a:cubicBezTo>
                        <a:pt x="215611" y="2721517"/>
                        <a:pt x="215611" y="2720856"/>
                        <a:pt x="216272" y="2678572"/>
                      </a:cubicBezTo>
                      <a:cubicBezTo>
                        <a:pt x="217593" y="2576825"/>
                        <a:pt x="205040" y="2475739"/>
                        <a:pt x="210986" y="2373992"/>
                      </a:cubicBezTo>
                      <a:cubicBezTo>
                        <a:pt x="207683" y="2373331"/>
                        <a:pt x="204379" y="2371349"/>
                        <a:pt x="201076" y="2371349"/>
                      </a:cubicBezTo>
                      <a:cubicBezTo>
                        <a:pt x="163416" y="2368707"/>
                        <a:pt x="163416" y="2369367"/>
                        <a:pt x="163416" y="2332368"/>
                      </a:cubicBezTo>
                      <a:cubicBezTo>
                        <a:pt x="163416" y="1791921"/>
                        <a:pt x="163416" y="1252134"/>
                        <a:pt x="163416" y="711687"/>
                      </a:cubicBezTo>
                      <a:cubicBezTo>
                        <a:pt x="163416" y="669402"/>
                        <a:pt x="157470" y="674027"/>
                        <a:pt x="199754" y="674027"/>
                      </a:cubicBezTo>
                      <a:cubicBezTo>
                        <a:pt x="436282" y="674027"/>
                        <a:pt x="672811" y="674688"/>
                        <a:pt x="909339" y="674688"/>
                      </a:cubicBezTo>
                      <a:cubicBezTo>
                        <a:pt x="943695" y="674688"/>
                        <a:pt x="943695" y="674688"/>
                        <a:pt x="943035" y="639671"/>
                      </a:cubicBezTo>
                      <a:cubicBezTo>
                        <a:pt x="942374" y="500265"/>
                        <a:pt x="942374" y="360858"/>
                        <a:pt x="941053" y="222113"/>
                      </a:cubicBezTo>
                      <a:cubicBezTo>
                        <a:pt x="941053" y="201631"/>
                        <a:pt x="945017" y="188417"/>
                        <a:pt x="964177" y="176525"/>
                      </a:cubicBezTo>
                      <a:cubicBezTo>
                        <a:pt x="1000515" y="153401"/>
                        <a:pt x="1012407" y="102527"/>
                        <a:pt x="995229" y="58921"/>
                      </a:cubicBezTo>
                      <a:cubicBezTo>
                        <a:pt x="979373" y="17298"/>
                        <a:pt x="941713" y="-4505"/>
                        <a:pt x="894804" y="780"/>
                      </a:cubicBezTo>
                      <a:cubicBezTo>
                        <a:pt x="851859" y="5405"/>
                        <a:pt x="822128" y="34476"/>
                        <a:pt x="813538" y="80724"/>
                      </a:cubicBezTo>
                      <a:cubicBezTo>
                        <a:pt x="805610" y="125651"/>
                        <a:pt x="826752" y="169918"/>
                        <a:pt x="867055" y="187096"/>
                      </a:cubicBezTo>
                      <a:cubicBezTo>
                        <a:pt x="883572" y="193703"/>
                        <a:pt x="886876" y="202292"/>
                        <a:pt x="886876" y="218809"/>
                      </a:cubicBezTo>
                      <a:cubicBezTo>
                        <a:pt x="886215" y="343020"/>
                        <a:pt x="885554" y="467230"/>
                        <a:pt x="886876" y="590780"/>
                      </a:cubicBezTo>
                      <a:cubicBezTo>
                        <a:pt x="886876" y="615226"/>
                        <a:pt x="880269" y="620511"/>
                        <a:pt x="857144" y="619850"/>
                      </a:cubicBezTo>
                      <a:cubicBezTo>
                        <a:pt x="612688" y="618529"/>
                        <a:pt x="368231" y="619190"/>
                        <a:pt x="123114" y="617208"/>
                      </a:cubicBezTo>
                      <a:cubicBezTo>
                        <a:pt x="97347" y="617208"/>
                        <a:pt x="88758" y="621832"/>
                        <a:pt x="88758" y="650242"/>
                      </a:cubicBezTo>
                      <a:cubicBezTo>
                        <a:pt x="90079" y="1209850"/>
                        <a:pt x="89418" y="1770118"/>
                        <a:pt x="89418" y="2329726"/>
                      </a:cubicBezTo>
                      <a:cubicBezTo>
                        <a:pt x="89418" y="2337654"/>
                        <a:pt x="88758" y="2345582"/>
                        <a:pt x="89418" y="2353511"/>
                      </a:cubicBezTo>
                      <a:cubicBezTo>
                        <a:pt x="90079" y="2366064"/>
                        <a:pt x="85454" y="2370689"/>
                        <a:pt x="72240" y="2370689"/>
                      </a:cubicBezTo>
                      <a:cubicBezTo>
                        <a:pt x="49777" y="2370689"/>
                        <a:pt x="27974" y="2367385"/>
                        <a:pt x="5510" y="2372671"/>
                      </a:cubicBezTo>
                      <a:cubicBezTo>
                        <a:pt x="5510" y="2377956"/>
                        <a:pt x="6171" y="2383242"/>
                        <a:pt x="6171" y="2388527"/>
                      </a:cubicBezTo>
                      <a:cubicBezTo>
                        <a:pt x="10135" y="2488292"/>
                        <a:pt x="-1757" y="2588057"/>
                        <a:pt x="225" y="2687822"/>
                      </a:cubicBezTo>
                      <a:cubicBezTo>
                        <a:pt x="885" y="2713589"/>
                        <a:pt x="8814" y="2722178"/>
                        <a:pt x="34581" y="2721517"/>
                      </a:cubicBezTo>
                      <a:cubicBezTo>
                        <a:pt x="81490" y="2720195"/>
                        <a:pt x="127078" y="2721517"/>
                        <a:pt x="172666" y="272151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6ABDD697-8D3F-A65C-0F78-AA4C1B1243FA}"/>
                    </a:ext>
                  </a:extLst>
                </p:cNvPr>
                <p:cNvSpPr/>
                <p:nvPr/>
              </p:nvSpPr>
              <p:spPr>
                <a:xfrm flipH="1">
                  <a:off x="2788787" y="342079"/>
                  <a:ext cx="130800" cy="1535752"/>
                </a:xfrm>
                <a:custGeom>
                  <a:avLst/>
                  <a:gdLst>
                    <a:gd name="connsiteX0" fmla="*/ 208346 w 240102"/>
                    <a:gd name="connsiteY0" fmla="*/ 2818424 h 2819084"/>
                    <a:gd name="connsiteX1" fmla="*/ 240059 w 240102"/>
                    <a:gd name="connsiteY1" fmla="*/ 2785390 h 2819084"/>
                    <a:gd name="connsiteX2" fmla="*/ 240059 w 240102"/>
                    <a:gd name="connsiteY2" fmla="*/ 2641358 h 2819084"/>
                    <a:gd name="connsiteX3" fmla="*/ 240059 w 240102"/>
                    <a:gd name="connsiteY3" fmla="*/ 2518470 h 2819084"/>
                    <a:gd name="connsiteX4" fmla="*/ 189846 w 240102"/>
                    <a:gd name="connsiteY4" fmla="*/ 2468917 h 2819084"/>
                    <a:gd name="connsiteX5" fmla="*/ 156151 w 240102"/>
                    <a:gd name="connsiteY5" fmla="*/ 2435222 h 2819084"/>
                    <a:gd name="connsiteX6" fmla="*/ 156812 w 240102"/>
                    <a:gd name="connsiteY6" fmla="*/ 215291 h 2819084"/>
                    <a:gd name="connsiteX7" fmla="*/ 173990 w 240102"/>
                    <a:gd name="connsiteY7" fmla="*/ 153186 h 2819084"/>
                    <a:gd name="connsiteX8" fmla="*/ 141616 w 240102"/>
                    <a:gd name="connsiteY8" fmla="*/ 11137 h 2819084"/>
                    <a:gd name="connsiteX9" fmla="*/ 8816 w 240102"/>
                    <a:gd name="connsiteY9" fmla="*/ 56725 h 2819084"/>
                    <a:gd name="connsiteX10" fmla="*/ 68940 w 240102"/>
                    <a:gd name="connsiteY10" fmla="*/ 192167 h 2819084"/>
                    <a:gd name="connsiteX11" fmla="*/ 84135 w 240102"/>
                    <a:gd name="connsiteY11" fmla="*/ 222559 h 2819084"/>
                    <a:gd name="connsiteX12" fmla="*/ 84796 w 240102"/>
                    <a:gd name="connsiteY12" fmla="*/ 2437204 h 2819084"/>
                    <a:gd name="connsiteX13" fmla="*/ 53743 w 240102"/>
                    <a:gd name="connsiteY13" fmla="*/ 2467596 h 2819084"/>
                    <a:gd name="connsiteX14" fmla="*/ 29958 w 240102"/>
                    <a:gd name="connsiteY14" fmla="*/ 2491381 h 2819084"/>
                    <a:gd name="connsiteX15" fmla="*/ 30619 w 240102"/>
                    <a:gd name="connsiteY15" fmla="*/ 2641358 h 2819084"/>
                    <a:gd name="connsiteX16" fmla="*/ 30619 w 240102"/>
                    <a:gd name="connsiteY16" fmla="*/ 2788032 h 2819084"/>
                    <a:gd name="connsiteX17" fmla="*/ 61672 w 240102"/>
                    <a:gd name="connsiteY17" fmla="*/ 2819085 h 2819084"/>
                    <a:gd name="connsiteX18" fmla="*/ 208346 w 240102"/>
                    <a:gd name="connsiteY18" fmla="*/ 2818424 h 2819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0102" h="2819084">
                      <a:moveTo>
                        <a:pt x="208346" y="2818424"/>
                      </a:moveTo>
                      <a:cubicBezTo>
                        <a:pt x="234113" y="2819085"/>
                        <a:pt x="240720" y="2808514"/>
                        <a:pt x="240059" y="2785390"/>
                      </a:cubicBezTo>
                      <a:cubicBezTo>
                        <a:pt x="238737" y="2737159"/>
                        <a:pt x="240059" y="2689589"/>
                        <a:pt x="240059" y="2641358"/>
                      </a:cubicBezTo>
                      <a:cubicBezTo>
                        <a:pt x="240059" y="2600395"/>
                        <a:pt x="240059" y="2559432"/>
                        <a:pt x="240059" y="2518470"/>
                      </a:cubicBezTo>
                      <a:cubicBezTo>
                        <a:pt x="240059" y="2468257"/>
                        <a:pt x="240059" y="2466275"/>
                        <a:pt x="189846" y="2468917"/>
                      </a:cubicBezTo>
                      <a:cubicBezTo>
                        <a:pt x="162758" y="2470239"/>
                        <a:pt x="156151" y="2462971"/>
                        <a:pt x="156151" y="2435222"/>
                      </a:cubicBezTo>
                      <a:cubicBezTo>
                        <a:pt x="156812" y="1695245"/>
                        <a:pt x="156812" y="955268"/>
                        <a:pt x="156812" y="215291"/>
                      </a:cubicBezTo>
                      <a:cubicBezTo>
                        <a:pt x="156812" y="192828"/>
                        <a:pt x="159454" y="173668"/>
                        <a:pt x="173990" y="153186"/>
                      </a:cubicBezTo>
                      <a:cubicBezTo>
                        <a:pt x="207685" y="106277"/>
                        <a:pt x="189185" y="35583"/>
                        <a:pt x="141616" y="11137"/>
                      </a:cubicBezTo>
                      <a:cubicBezTo>
                        <a:pt x="90742" y="-14630"/>
                        <a:pt x="29958" y="5851"/>
                        <a:pt x="8816" y="56725"/>
                      </a:cubicBezTo>
                      <a:cubicBezTo>
                        <a:pt x="-14969" y="113544"/>
                        <a:pt x="10798" y="174989"/>
                        <a:pt x="68940" y="192167"/>
                      </a:cubicBezTo>
                      <a:cubicBezTo>
                        <a:pt x="89421" y="198113"/>
                        <a:pt x="84135" y="210666"/>
                        <a:pt x="84135" y="222559"/>
                      </a:cubicBezTo>
                      <a:cubicBezTo>
                        <a:pt x="84135" y="960554"/>
                        <a:pt x="84135" y="1698549"/>
                        <a:pt x="84796" y="2437204"/>
                      </a:cubicBezTo>
                      <a:cubicBezTo>
                        <a:pt x="84796" y="2461650"/>
                        <a:pt x="78189" y="2471560"/>
                        <a:pt x="53743" y="2467596"/>
                      </a:cubicBezTo>
                      <a:cubicBezTo>
                        <a:pt x="35244" y="2464953"/>
                        <a:pt x="29298" y="2472221"/>
                        <a:pt x="29958" y="2491381"/>
                      </a:cubicBezTo>
                      <a:cubicBezTo>
                        <a:pt x="31280" y="2541594"/>
                        <a:pt x="30619" y="2591146"/>
                        <a:pt x="30619" y="2641358"/>
                      </a:cubicBezTo>
                      <a:cubicBezTo>
                        <a:pt x="30619" y="2690250"/>
                        <a:pt x="31940" y="2739141"/>
                        <a:pt x="30619" y="2788032"/>
                      </a:cubicBezTo>
                      <a:cubicBezTo>
                        <a:pt x="29958" y="2811817"/>
                        <a:pt x="39208" y="2819085"/>
                        <a:pt x="61672" y="2819085"/>
                      </a:cubicBezTo>
                      <a:cubicBezTo>
                        <a:pt x="110563" y="2817103"/>
                        <a:pt x="159454" y="2817103"/>
                        <a:pt x="208346" y="281842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9177B318-F36D-EC40-0A68-60B477013D84}"/>
                    </a:ext>
                  </a:extLst>
                </p:cNvPr>
                <p:cNvSpPr/>
                <p:nvPr/>
              </p:nvSpPr>
              <p:spPr>
                <a:xfrm flipH="1">
                  <a:off x="1373078" y="1091819"/>
                  <a:ext cx="733965" cy="786012"/>
                </a:xfrm>
                <a:custGeom>
                  <a:avLst/>
                  <a:gdLst>
                    <a:gd name="connsiteX0" fmla="*/ 136802 w 1347294"/>
                    <a:gd name="connsiteY0" fmla="*/ 78466 h 1442833"/>
                    <a:gd name="connsiteX1" fmla="*/ 138123 w 1347294"/>
                    <a:gd name="connsiteY1" fmla="*/ 512542 h 1442833"/>
                    <a:gd name="connsiteX2" fmla="*/ 138784 w 1347294"/>
                    <a:gd name="connsiteY2" fmla="*/ 1066864 h 1442833"/>
                    <a:gd name="connsiteX3" fmla="*/ 113677 w 1347294"/>
                    <a:gd name="connsiteY3" fmla="*/ 1092631 h 1442833"/>
                    <a:gd name="connsiteX4" fmla="*/ 25145 w 1347294"/>
                    <a:gd name="connsiteY4" fmla="*/ 1091970 h 1442833"/>
                    <a:gd name="connsiteX5" fmla="*/ 38 w 1347294"/>
                    <a:gd name="connsiteY5" fmla="*/ 1115094 h 1442833"/>
                    <a:gd name="connsiteX6" fmla="*/ 699 w 1347294"/>
                    <a:gd name="connsiteY6" fmla="*/ 1265072 h 1442833"/>
                    <a:gd name="connsiteX7" fmla="*/ 699 w 1347294"/>
                    <a:gd name="connsiteY7" fmla="*/ 1414389 h 1442833"/>
                    <a:gd name="connsiteX8" fmla="*/ 29109 w 1347294"/>
                    <a:gd name="connsiteY8" fmla="*/ 1442799 h 1442833"/>
                    <a:gd name="connsiteX9" fmla="*/ 181068 w 1347294"/>
                    <a:gd name="connsiteY9" fmla="*/ 1442799 h 1442833"/>
                    <a:gd name="connsiteX10" fmla="*/ 210139 w 1347294"/>
                    <a:gd name="connsiteY10" fmla="*/ 1412407 h 1442833"/>
                    <a:gd name="connsiteX11" fmla="*/ 210139 w 1347294"/>
                    <a:gd name="connsiteY11" fmla="*/ 1265733 h 1442833"/>
                    <a:gd name="connsiteX12" fmla="*/ 209478 w 1347294"/>
                    <a:gd name="connsiteY12" fmla="*/ 1113112 h 1442833"/>
                    <a:gd name="connsiteX13" fmla="*/ 205514 w 1347294"/>
                    <a:gd name="connsiteY13" fmla="*/ 1093952 h 1442833"/>
                    <a:gd name="connsiteX14" fmla="*/ 191639 w 1347294"/>
                    <a:gd name="connsiteY14" fmla="*/ 1064221 h 1442833"/>
                    <a:gd name="connsiteX15" fmla="*/ 190979 w 1347294"/>
                    <a:gd name="connsiteY15" fmla="*/ 148500 h 1442833"/>
                    <a:gd name="connsiteX16" fmla="*/ 220049 w 1347294"/>
                    <a:gd name="connsiteY16" fmla="*/ 118768 h 1442833"/>
                    <a:gd name="connsiteX17" fmla="*/ 1133128 w 1347294"/>
                    <a:gd name="connsiteY17" fmla="*/ 118768 h 1442833"/>
                    <a:gd name="connsiteX18" fmla="*/ 1166162 w 1347294"/>
                    <a:gd name="connsiteY18" fmla="*/ 139911 h 1442833"/>
                    <a:gd name="connsiteX19" fmla="*/ 1267909 w 1347294"/>
                    <a:gd name="connsiteY19" fmla="*/ 194748 h 1442833"/>
                    <a:gd name="connsiteX20" fmla="*/ 1345211 w 1347294"/>
                    <a:gd name="connsiteY20" fmla="*/ 120090 h 1442833"/>
                    <a:gd name="connsiteX21" fmla="*/ 1299623 w 1347294"/>
                    <a:gd name="connsiteY21" fmla="*/ 11736 h 1442833"/>
                    <a:gd name="connsiteX22" fmla="*/ 1185983 w 1347294"/>
                    <a:gd name="connsiteY22" fmla="*/ 27593 h 1442833"/>
                    <a:gd name="connsiteX23" fmla="*/ 1142378 w 1347294"/>
                    <a:gd name="connsiteY23" fmla="*/ 45431 h 1442833"/>
                    <a:gd name="connsiteX24" fmla="*/ 170497 w 1347294"/>
                    <a:gd name="connsiteY24" fmla="*/ 44110 h 1442833"/>
                    <a:gd name="connsiteX25" fmla="*/ 136802 w 1347294"/>
                    <a:gd name="connsiteY25" fmla="*/ 78466 h 14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347294" h="1442833">
                      <a:moveTo>
                        <a:pt x="136802" y="78466"/>
                      </a:moveTo>
                      <a:cubicBezTo>
                        <a:pt x="138784" y="223158"/>
                        <a:pt x="138123" y="367850"/>
                        <a:pt x="138123" y="512542"/>
                      </a:cubicBezTo>
                      <a:cubicBezTo>
                        <a:pt x="138123" y="697536"/>
                        <a:pt x="138123" y="881870"/>
                        <a:pt x="138784" y="1066864"/>
                      </a:cubicBezTo>
                      <a:cubicBezTo>
                        <a:pt x="138784" y="1086024"/>
                        <a:pt x="134820" y="1093952"/>
                        <a:pt x="113677" y="1092631"/>
                      </a:cubicBezTo>
                      <a:cubicBezTo>
                        <a:pt x="84607" y="1090649"/>
                        <a:pt x="54876" y="1093292"/>
                        <a:pt x="25145" y="1091970"/>
                      </a:cubicBezTo>
                      <a:cubicBezTo>
                        <a:pt x="7306" y="1091309"/>
                        <a:pt x="-623" y="1095274"/>
                        <a:pt x="38" y="1115094"/>
                      </a:cubicBezTo>
                      <a:cubicBezTo>
                        <a:pt x="1359" y="1165307"/>
                        <a:pt x="699" y="1214859"/>
                        <a:pt x="699" y="1265072"/>
                      </a:cubicBezTo>
                      <a:cubicBezTo>
                        <a:pt x="699" y="1314624"/>
                        <a:pt x="1359" y="1364837"/>
                        <a:pt x="699" y="1414389"/>
                      </a:cubicBezTo>
                      <a:cubicBezTo>
                        <a:pt x="699" y="1434870"/>
                        <a:pt x="7966" y="1443459"/>
                        <a:pt x="29109" y="1442799"/>
                      </a:cubicBezTo>
                      <a:cubicBezTo>
                        <a:pt x="79982" y="1442138"/>
                        <a:pt x="130856" y="1442138"/>
                        <a:pt x="181068" y="1442799"/>
                      </a:cubicBezTo>
                      <a:cubicBezTo>
                        <a:pt x="203532" y="1443459"/>
                        <a:pt x="210799" y="1434210"/>
                        <a:pt x="210139" y="1412407"/>
                      </a:cubicBezTo>
                      <a:cubicBezTo>
                        <a:pt x="209478" y="1363515"/>
                        <a:pt x="210139" y="1314624"/>
                        <a:pt x="210139" y="1265733"/>
                      </a:cubicBezTo>
                      <a:cubicBezTo>
                        <a:pt x="210139" y="1214859"/>
                        <a:pt x="210139" y="1163986"/>
                        <a:pt x="209478" y="1113112"/>
                      </a:cubicBezTo>
                      <a:cubicBezTo>
                        <a:pt x="209478" y="1106506"/>
                        <a:pt x="213442" y="1095274"/>
                        <a:pt x="205514" y="1093952"/>
                      </a:cubicBezTo>
                      <a:cubicBezTo>
                        <a:pt x="186354" y="1089327"/>
                        <a:pt x="191639" y="1075453"/>
                        <a:pt x="191639" y="1064221"/>
                      </a:cubicBezTo>
                      <a:cubicBezTo>
                        <a:pt x="191639" y="758981"/>
                        <a:pt x="191639" y="453740"/>
                        <a:pt x="190979" y="148500"/>
                      </a:cubicBezTo>
                      <a:cubicBezTo>
                        <a:pt x="190979" y="125375"/>
                        <a:pt x="195604" y="118768"/>
                        <a:pt x="220049" y="118768"/>
                      </a:cubicBezTo>
                      <a:cubicBezTo>
                        <a:pt x="524629" y="119429"/>
                        <a:pt x="829209" y="119429"/>
                        <a:pt x="1133128" y="118768"/>
                      </a:cubicBezTo>
                      <a:cubicBezTo>
                        <a:pt x="1150306" y="118768"/>
                        <a:pt x="1159555" y="122072"/>
                        <a:pt x="1166162" y="139911"/>
                      </a:cubicBezTo>
                      <a:cubicBezTo>
                        <a:pt x="1182019" y="182195"/>
                        <a:pt x="1219679" y="200694"/>
                        <a:pt x="1267909" y="194748"/>
                      </a:cubicBezTo>
                      <a:cubicBezTo>
                        <a:pt x="1306890" y="190123"/>
                        <a:pt x="1337282" y="161053"/>
                        <a:pt x="1345211" y="120090"/>
                      </a:cubicBezTo>
                      <a:cubicBezTo>
                        <a:pt x="1353799" y="74502"/>
                        <a:pt x="1335300" y="31557"/>
                        <a:pt x="1299623" y="11736"/>
                      </a:cubicBezTo>
                      <a:cubicBezTo>
                        <a:pt x="1262624" y="-8085"/>
                        <a:pt x="1212411" y="-2799"/>
                        <a:pt x="1185983" y="27593"/>
                      </a:cubicBezTo>
                      <a:cubicBezTo>
                        <a:pt x="1173430" y="42128"/>
                        <a:pt x="1160216" y="45431"/>
                        <a:pt x="1142378" y="45431"/>
                      </a:cubicBezTo>
                      <a:cubicBezTo>
                        <a:pt x="818638" y="44771"/>
                        <a:pt x="494237" y="45431"/>
                        <a:pt x="170497" y="44110"/>
                      </a:cubicBezTo>
                      <a:cubicBezTo>
                        <a:pt x="146052" y="46092"/>
                        <a:pt x="136141" y="49396"/>
                        <a:pt x="136802" y="78466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52222BB8-BE4A-4EA1-4CFD-B4AC39B4D668}"/>
                    </a:ext>
                  </a:extLst>
                </p:cNvPr>
                <p:cNvSpPr/>
                <p:nvPr/>
              </p:nvSpPr>
              <p:spPr>
                <a:xfrm flipH="1">
                  <a:off x="3557029" y="726738"/>
                  <a:ext cx="453728" cy="1151093"/>
                </a:xfrm>
                <a:custGeom>
                  <a:avLst/>
                  <a:gdLst>
                    <a:gd name="connsiteX0" fmla="*/ 67744 w 832880"/>
                    <a:gd name="connsiteY0" fmla="*/ 190334 h 2112990"/>
                    <a:gd name="connsiteX1" fmla="*/ 85582 w 832880"/>
                    <a:gd name="connsiteY1" fmla="*/ 219405 h 2112990"/>
                    <a:gd name="connsiteX2" fmla="*/ 84922 w 832880"/>
                    <a:gd name="connsiteY2" fmla="*/ 1012237 h 2112990"/>
                    <a:gd name="connsiteX3" fmla="*/ 115974 w 832880"/>
                    <a:gd name="connsiteY3" fmla="*/ 1042629 h 2112990"/>
                    <a:gd name="connsiteX4" fmla="*/ 651797 w 832880"/>
                    <a:gd name="connsiteY4" fmla="*/ 1041308 h 2112990"/>
                    <a:gd name="connsiteX5" fmla="*/ 683510 w 832880"/>
                    <a:gd name="connsiteY5" fmla="*/ 1074343 h 2112990"/>
                    <a:gd name="connsiteX6" fmla="*/ 682849 w 832880"/>
                    <a:gd name="connsiteY6" fmla="*/ 1711912 h 2112990"/>
                    <a:gd name="connsiteX7" fmla="*/ 634619 w 832880"/>
                    <a:gd name="connsiteY7" fmla="*/ 1762125 h 2112990"/>
                    <a:gd name="connsiteX8" fmla="*/ 626691 w 832880"/>
                    <a:gd name="connsiteY8" fmla="*/ 1764107 h 2112990"/>
                    <a:gd name="connsiteX9" fmla="*/ 627351 w 832880"/>
                    <a:gd name="connsiteY9" fmla="*/ 1799124 h 2112990"/>
                    <a:gd name="connsiteX10" fmla="*/ 622066 w 832880"/>
                    <a:gd name="connsiteY10" fmla="*/ 2081900 h 2112990"/>
                    <a:gd name="connsiteX11" fmla="*/ 653118 w 832880"/>
                    <a:gd name="connsiteY11" fmla="*/ 2112953 h 2112990"/>
                    <a:gd name="connsiteX12" fmla="*/ 805739 w 832880"/>
                    <a:gd name="connsiteY12" fmla="*/ 2112953 h 2112990"/>
                    <a:gd name="connsiteX13" fmla="*/ 832827 w 832880"/>
                    <a:gd name="connsiteY13" fmla="*/ 2083222 h 2112990"/>
                    <a:gd name="connsiteX14" fmla="*/ 830845 w 832880"/>
                    <a:gd name="connsiteY14" fmla="*/ 1765428 h 2112990"/>
                    <a:gd name="connsiteX15" fmla="*/ 770061 w 832880"/>
                    <a:gd name="connsiteY15" fmla="*/ 1762785 h 2112990"/>
                    <a:gd name="connsiteX16" fmla="*/ 737026 w 832880"/>
                    <a:gd name="connsiteY16" fmla="*/ 1731072 h 2112990"/>
                    <a:gd name="connsiteX17" fmla="*/ 738348 w 832880"/>
                    <a:gd name="connsiteY17" fmla="*/ 1016202 h 2112990"/>
                    <a:gd name="connsiteX18" fmla="*/ 709938 w 832880"/>
                    <a:gd name="connsiteY18" fmla="*/ 988452 h 2112990"/>
                    <a:gd name="connsiteX19" fmla="*/ 187990 w 832880"/>
                    <a:gd name="connsiteY19" fmla="*/ 989774 h 2112990"/>
                    <a:gd name="connsiteX20" fmla="*/ 157598 w 832880"/>
                    <a:gd name="connsiteY20" fmla="*/ 958721 h 2112990"/>
                    <a:gd name="connsiteX21" fmla="*/ 158259 w 832880"/>
                    <a:gd name="connsiteY21" fmla="*/ 214119 h 2112990"/>
                    <a:gd name="connsiteX22" fmla="*/ 174776 w 832880"/>
                    <a:gd name="connsiteY22" fmla="*/ 152014 h 2112990"/>
                    <a:gd name="connsiteX23" fmla="*/ 140420 w 832880"/>
                    <a:gd name="connsiteY23" fmla="*/ 10626 h 2112990"/>
                    <a:gd name="connsiteX24" fmla="*/ 9603 w 832880"/>
                    <a:gd name="connsiteY24" fmla="*/ 55553 h 2112990"/>
                    <a:gd name="connsiteX25" fmla="*/ 67744 w 832880"/>
                    <a:gd name="connsiteY25" fmla="*/ 190334 h 2112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32880" h="2112990">
                      <a:moveTo>
                        <a:pt x="67744" y="190334"/>
                      </a:moveTo>
                      <a:cubicBezTo>
                        <a:pt x="86243" y="195620"/>
                        <a:pt x="85582" y="206191"/>
                        <a:pt x="85582" y="219405"/>
                      </a:cubicBezTo>
                      <a:cubicBezTo>
                        <a:pt x="85582" y="483682"/>
                        <a:pt x="85582" y="747960"/>
                        <a:pt x="84922" y="1012237"/>
                      </a:cubicBezTo>
                      <a:cubicBezTo>
                        <a:pt x="84922" y="1037344"/>
                        <a:pt x="92189" y="1042629"/>
                        <a:pt x="115974" y="1042629"/>
                      </a:cubicBezTo>
                      <a:cubicBezTo>
                        <a:pt x="294362" y="1041969"/>
                        <a:pt x="472749" y="1042629"/>
                        <a:pt x="651797" y="1041308"/>
                      </a:cubicBezTo>
                      <a:cubicBezTo>
                        <a:pt x="678885" y="1041308"/>
                        <a:pt x="683510" y="1049236"/>
                        <a:pt x="683510" y="1074343"/>
                      </a:cubicBezTo>
                      <a:cubicBezTo>
                        <a:pt x="682849" y="1287086"/>
                        <a:pt x="682849" y="1499168"/>
                        <a:pt x="682849" y="1711912"/>
                      </a:cubicBezTo>
                      <a:cubicBezTo>
                        <a:pt x="682849" y="1759482"/>
                        <a:pt x="682849" y="1759482"/>
                        <a:pt x="634619" y="1762125"/>
                      </a:cubicBezTo>
                      <a:cubicBezTo>
                        <a:pt x="631976" y="1762125"/>
                        <a:pt x="629333" y="1763446"/>
                        <a:pt x="626691" y="1764107"/>
                      </a:cubicBezTo>
                      <a:cubicBezTo>
                        <a:pt x="626691" y="1775999"/>
                        <a:pt x="627351" y="1787231"/>
                        <a:pt x="627351" y="1799124"/>
                      </a:cubicBezTo>
                      <a:cubicBezTo>
                        <a:pt x="625369" y="1893603"/>
                        <a:pt x="624048" y="1988082"/>
                        <a:pt x="622066" y="2081900"/>
                      </a:cubicBezTo>
                      <a:cubicBezTo>
                        <a:pt x="621405" y="2105025"/>
                        <a:pt x="629333" y="2113614"/>
                        <a:pt x="653118" y="2112953"/>
                      </a:cubicBezTo>
                      <a:cubicBezTo>
                        <a:pt x="703992" y="2111632"/>
                        <a:pt x="754865" y="2111632"/>
                        <a:pt x="805739" y="2112953"/>
                      </a:cubicBezTo>
                      <a:cubicBezTo>
                        <a:pt x="828202" y="2113614"/>
                        <a:pt x="833488" y="2105685"/>
                        <a:pt x="832827" y="2083222"/>
                      </a:cubicBezTo>
                      <a:cubicBezTo>
                        <a:pt x="830845" y="1977511"/>
                        <a:pt x="831506" y="1871139"/>
                        <a:pt x="830845" y="1765428"/>
                      </a:cubicBezTo>
                      <a:cubicBezTo>
                        <a:pt x="811024" y="1758821"/>
                        <a:pt x="789882" y="1761464"/>
                        <a:pt x="770061" y="1762785"/>
                      </a:cubicBezTo>
                      <a:cubicBezTo>
                        <a:pt x="744955" y="1764767"/>
                        <a:pt x="737026" y="1757500"/>
                        <a:pt x="737026" y="1731072"/>
                      </a:cubicBezTo>
                      <a:cubicBezTo>
                        <a:pt x="738348" y="1492562"/>
                        <a:pt x="737687" y="1254712"/>
                        <a:pt x="738348" y="1016202"/>
                      </a:cubicBezTo>
                      <a:cubicBezTo>
                        <a:pt x="738348" y="993738"/>
                        <a:pt x="731741" y="987792"/>
                        <a:pt x="709938" y="988452"/>
                      </a:cubicBezTo>
                      <a:cubicBezTo>
                        <a:pt x="536175" y="989113"/>
                        <a:pt x="361752" y="988452"/>
                        <a:pt x="187990" y="989774"/>
                      </a:cubicBezTo>
                      <a:cubicBezTo>
                        <a:pt x="162883" y="989774"/>
                        <a:pt x="156937" y="982506"/>
                        <a:pt x="157598" y="958721"/>
                      </a:cubicBezTo>
                      <a:cubicBezTo>
                        <a:pt x="158259" y="710300"/>
                        <a:pt x="158259" y="462540"/>
                        <a:pt x="158259" y="214119"/>
                      </a:cubicBezTo>
                      <a:cubicBezTo>
                        <a:pt x="158259" y="191656"/>
                        <a:pt x="160901" y="172496"/>
                        <a:pt x="174776" y="152014"/>
                      </a:cubicBezTo>
                      <a:cubicBezTo>
                        <a:pt x="207150" y="104444"/>
                        <a:pt x="188651" y="34411"/>
                        <a:pt x="140420" y="10626"/>
                      </a:cubicBezTo>
                      <a:cubicBezTo>
                        <a:pt x="90207" y="-14481"/>
                        <a:pt x="30084" y="6662"/>
                        <a:pt x="9603" y="55553"/>
                      </a:cubicBezTo>
                      <a:cubicBezTo>
                        <a:pt x="-15504" y="111051"/>
                        <a:pt x="10263" y="173156"/>
                        <a:pt x="67744" y="19033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265748B1-FB43-355E-9182-4E8A59A04312}"/>
                    </a:ext>
                  </a:extLst>
                </p:cNvPr>
                <p:cNvSpPr/>
                <p:nvPr/>
              </p:nvSpPr>
              <p:spPr>
                <a:xfrm flipH="1">
                  <a:off x="3167873" y="933829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5E0AFA25-736A-72AD-630D-7F9C5B8625FB}"/>
                    </a:ext>
                  </a:extLst>
                </p:cNvPr>
                <p:cNvSpPr/>
                <p:nvPr/>
              </p:nvSpPr>
              <p:spPr>
                <a:xfrm flipH="1">
                  <a:off x="4378571" y="156600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1721BC51-207C-2337-7C7E-A6308FEF8941}"/>
                    </a:ext>
                  </a:extLst>
                </p:cNvPr>
                <p:cNvSpPr/>
                <p:nvPr/>
              </p:nvSpPr>
              <p:spPr>
                <a:xfrm flipH="1">
                  <a:off x="3982857" y="1418093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9B9CFEDF-739D-762F-C7D0-0F403981B164}"/>
                  </a:ext>
                </a:extLst>
              </p:cNvPr>
              <p:cNvGrpSpPr/>
              <p:nvPr userDrawn="1"/>
            </p:nvGrpSpPr>
            <p:grpSpPr>
              <a:xfrm>
                <a:off x="1298308" y="5139374"/>
                <a:ext cx="3556005" cy="1460310"/>
                <a:chOff x="1405312" y="5139374"/>
                <a:chExt cx="3556005" cy="1460310"/>
              </a:xfrm>
              <a:grpFill/>
            </p:grpSpPr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58B4420C-9BAD-3B58-94C6-B672004783AE}"/>
                    </a:ext>
                  </a:extLst>
                </p:cNvPr>
                <p:cNvSpPr/>
                <p:nvPr/>
              </p:nvSpPr>
              <p:spPr>
                <a:xfrm flipH="1">
                  <a:off x="3177489" y="5139374"/>
                  <a:ext cx="556980" cy="1460310"/>
                </a:xfrm>
                <a:custGeom>
                  <a:avLst/>
                  <a:gdLst>
                    <a:gd name="connsiteX0" fmla="*/ 985486 w 1022414"/>
                    <a:gd name="connsiteY0" fmla="*/ 1487 h 2680599"/>
                    <a:gd name="connsiteX1" fmla="*/ 822295 w 1022414"/>
                    <a:gd name="connsiteY1" fmla="*/ 1487 h 2680599"/>
                    <a:gd name="connsiteX2" fmla="*/ 787278 w 1022414"/>
                    <a:gd name="connsiteY2" fmla="*/ 37164 h 2680599"/>
                    <a:gd name="connsiteX3" fmla="*/ 787278 w 1022414"/>
                    <a:gd name="connsiteY3" fmla="*/ 160053 h 2680599"/>
                    <a:gd name="connsiteX4" fmla="*/ 799170 w 1022414"/>
                    <a:gd name="connsiteY4" fmla="*/ 191766 h 2680599"/>
                    <a:gd name="connsiteX5" fmla="*/ 799831 w 1022414"/>
                    <a:gd name="connsiteY5" fmla="*/ 312013 h 2680599"/>
                    <a:gd name="connsiteX6" fmla="*/ 853347 w 1022414"/>
                    <a:gd name="connsiteY6" fmla="*/ 364207 h 2680599"/>
                    <a:gd name="connsiteX7" fmla="*/ 887043 w 1022414"/>
                    <a:gd name="connsiteY7" fmla="*/ 397903 h 2680599"/>
                    <a:gd name="connsiteX8" fmla="*/ 886382 w 1022414"/>
                    <a:gd name="connsiteY8" fmla="*/ 2472481 h 2680599"/>
                    <a:gd name="connsiteX9" fmla="*/ 841455 w 1022414"/>
                    <a:gd name="connsiteY9" fmla="*/ 2516087 h 2680599"/>
                    <a:gd name="connsiteX10" fmla="*/ 190672 w 1022414"/>
                    <a:gd name="connsiteY10" fmla="*/ 2516087 h 2680599"/>
                    <a:gd name="connsiteX11" fmla="*/ 151691 w 1022414"/>
                    <a:gd name="connsiteY11" fmla="*/ 2503533 h 2680599"/>
                    <a:gd name="connsiteX12" fmla="*/ 52587 w 1022414"/>
                    <a:gd name="connsiteY12" fmla="*/ 2494284 h 2680599"/>
                    <a:gd name="connsiteX13" fmla="*/ 392 w 1022414"/>
                    <a:gd name="connsiteY13" fmla="*/ 2574889 h 2680599"/>
                    <a:gd name="connsiteX14" fmla="*/ 65801 w 1022414"/>
                    <a:gd name="connsiteY14" fmla="*/ 2680600 h 2680599"/>
                    <a:gd name="connsiteX15" fmla="*/ 119317 w 1022414"/>
                    <a:gd name="connsiteY15" fmla="*/ 2680600 h 2680599"/>
                    <a:gd name="connsiteX16" fmla="*/ 184725 w 1022414"/>
                    <a:gd name="connsiteY16" fmla="*/ 2612548 h 2680599"/>
                    <a:gd name="connsiteX17" fmla="*/ 216439 w 1022414"/>
                    <a:gd name="connsiteY17" fmla="*/ 2588103 h 2680599"/>
                    <a:gd name="connsiteX18" fmla="*/ 832205 w 1022414"/>
                    <a:gd name="connsiteY18" fmla="*/ 2589424 h 2680599"/>
                    <a:gd name="connsiteX19" fmla="*/ 934613 w 1022414"/>
                    <a:gd name="connsiteY19" fmla="*/ 2551764 h 2680599"/>
                    <a:gd name="connsiteX20" fmla="*/ 959058 w 1022414"/>
                    <a:gd name="connsiteY20" fmla="*/ 2497587 h 2680599"/>
                    <a:gd name="connsiteX21" fmla="*/ 958397 w 1022414"/>
                    <a:gd name="connsiteY21" fmla="*/ 395921 h 2680599"/>
                    <a:gd name="connsiteX22" fmla="*/ 987468 w 1022414"/>
                    <a:gd name="connsiteY22" fmla="*/ 364207 h 2680599"/>
                    <a:gd name="connsiteX23" fmla="*/ 1009271 w 1022414"/>
                    <a:gd name="connsiteY23" fmla="*/ 341083 h 2680599"/>
                    <a:gd name="connsiteX24" fmla="*/ 1009271 w 1022414"/>
                    <a:gd name="connsiteY24" fmla="*/ 191106 h 2680599"/>
                    <a:gd name="connsiteX25" fmla="*/ 1021163 w 1022414"/>
                    <a:gd name="connsiteY25" fmla="*/ 162035 h 2680599"/>
                    <a:gd name="connsiteX26" fmla="*/ 1021163 w 1022414"/>
                    <a:gd name="connsiteY26" fmla="*/ 33861 h 2680599"/>
                    <a:gd name="connsiteX27" fmla="*/ 985486 w 1022414"/>
                    <a:gd name="connsiteY27" fmla="*/ 1487 h 2680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22414" h="2680599">
                      <a:moveTo>
                        <a:pt x="985486" y="1487"/>
                      </a:moveTo>
                      <a:cubicBezTo>
                        <a:pt x="931309" y="-496"/>
                        <a:pt x="876472" y="-496"/>
                        <a:pt x="822295" y="1487"/>
                      </a:cubicBezTo>
                      <a:cubicBezTo>
                        <a:pt x="793885" y="2808"/>
                        <a:pt x="787939" y="8754"/>
                        <a:pt x="787278" y="37164"/>
                      </a:cubicBezTo>
                      <a:cubicBezTo>
                        <a:pt x="785296" y="78127"/>
                        <a:pt x="785957" y="119090"/>
                        <a:pt x="787278" y="160053"/>
                      </a:cubicBezTo>
                      <a:cubicBezTo>
                        <a:pt x="787278" y="171946"/>
                        <a:pt x="790582" y="182517"/>
                        <a:pt x="799170" y="191766"/>
                      </a:cubicBezTo>
                      <a:cubicBezTo>
                        <a:pt x="799170" y="232069"/>
                        <a:pt x="799831" y="272371"/>
                        <a:pt x="799831" y="312013"/>
                      </a:cubicBezTo>
                      <a:cubicBezTo>
                        <a:pt x="799831" y="364868"/>
                        <a:pt x="799831" y="366189"/>
                        <a:pt x="853347" y="364207"/>
                      </a:cubicBezTo>
                      <a:cubicBezTo>
                        <a:pt x="879775" y="362886"/>
                        <a:pt x="887043" y="370154"/>
                        <a:pt x="887043" y="397903"/>
                      </a:cubicBezTo>
                      <a:cubicBezTo>
                        <a:pt x="886382" y="1089649"/>
                        <a:pt x="886382" y="1780735"/>
                        <a:pt x="886382" y="2472481"/>
                      </a:cubicBezTo>
                      <a:cubicBezTo>
                        <a:pt x="886382" y="2511462"/>
                        <a:pt x="881757" y="2516087"/>
                        <a:pt x="841455" y="2516087"/>
                      </a:cubicBezTo>
                      <a:cubicBezTo>
                        <a:pt x="624747" y="2516087"/>
                        <a:pt x="408040" y="2516087"/>
                        <a:pt x="190672" y="2516087"/>
                      </a:cubicBezTo>
                      <a:cubicBezTo>
                        <a:pt x="176136" y="2516087"/>
                        <a:pt x="164244" y="2513444"/>
                        <a:pt x="151691" y="2503533"/>
                      </a:cubicBezTo>
                      <a:cubicBezTo>
                        <a:pt x="121299" y="2481070"/>
                        <a:pt x="86943" y="2479088"/>
                        <a:pt x="52587" y="2494284"/>
                      </a:cubicBezTo>
                      <a:cubicBezTo>
                        <a:pt x="18231" y="2509480"/>
                        <a:pt x="3035" y="2538551"/>
                        <a:pt x="392" y="2574889"/>
                      </a:cubicBezTo>
                      <a:cubicBezTo>
                        <a:pt x="-3572" y="2626422"/>
                        <a:pt x="22855" y="2658796"/>
                        <a:pt x="65801" y="2680600"/>
                      </a:cubicBezTo>
                      <a:cubicBezTo>
                        <a:pt x="83639" y="2680600"/>
                        <a:pt x="101478" y="2680600"/>
                        <a:pt x="119317" y="2680600"/>
                      </a:cubicBezTo>
                      <a:cubicBezTo>
                        <a:pt x="150369" y="2666725"/>
                        <a:pt x="178118" y="2648225"/>
                        <a:pt x="184725" y="2612548"/>
                      </a:cubicBezTo>
                      <a:cubicBezTo>
                        <a:pt x="188689" y="2592067"/>
                        <a:pt x="197939" y="2588103"/>
                        <a:pt x="216439" y="2588103"/>
                      </a:cubicBezTo>
                      <a:cubicBezTo>
                        <a:pt x="421914" y="2588763"/>
                        <a:pt x="626729" y="2587442"/>
                        <a:pt x="832205" y="2589424"/>
                      </a:cubicBezTo>
                      <a:cubicBezTo>
                        <a:pt x="873829" y="2590084"/>
                        <a:pt x="904881" y="2579513"/>
                        <a:pt x="934613" y="2551764"/>
                      </a:cubicBezTo>
                      <a:cubicBezTo>
                        <a:pt x="951130" y="2535908"/>
                        <a:pt x="959058" y="2520712"/>
                        <a:pt x="959058" y="2497587"/>
                      </a:cubicBezTo>
                      <a:cubicBezTo>
                        <a:pt x="958397" y="1797252"/>
                        <a:pt x="958397" y="1096917"/>
                        <a:pt x="958397" y="395921"/>
                      </a:cubicBezTo>
                      <a:cubicBezTo>
                        <a:pt x="958397" y="374118"/>
                        <a:pt x="960379" y="358922"/>
                        <a:pt x="987468" y="364207"/>
                      </a:cubicBezTo>
                      <a:cubicBezTo>
                        <a:pt x="1005968" y="367511"/>
                        <a:pt x="1009271" y="357600"/>
                        <a:pt x="1009271" y="341083"/>
                      </a:cubicBezTo>
                      <a:cubicBezTo>
                        <a:pt x="1008610" y="290871"/>
                        <a:pt x="1009271" y="241319"/>
                        <a:pt x="1009271" y="191106"/>
                      </a:cubicBezTo>
                      <a:cubicBezTo>
                        <a:pt x="1016538" y="182517"/>
                        <a:pt x="1020503" y="173267"/>
                        <a:pt x="1021163" y="162035"/>
                      </a:cubicBezTo>
                      <a:cubicBezTo>
                        <a:pt x="1022485" y="119090"/>
                        <a:pt x="1023145" y="76145"/>
                        <a:pt x="1021163" y="33861"/>
                      </a:cubicBezTo>
                      <a:cubicBezTo>
                        <a:pt x="1019181" y="8094"/>
                        <a:pt x="1012574" y="2147"/>
                        <a:pt x="985486" y="148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EEB9A749-B800-4D63-8604-954C3B47A978}"/>
                    </a:ext>
                  </a:extLst>
                </p:cNvPr>
                <p:cNvSpPr/>
                <p:nvPr/>
              </p:nvSpPr>
              <p:spPr>
                <a:xfrm flipH="1">
                  <a:off x="3977908" y="5139374"/>
                  <a:ext cx="525900" cy="1335363"/>
                </a:xfrm>
                <a:custGeom>
                  <a:avLst/>
                  <a:gdLst>
                    <a:gd name="connsiteX0" fmla="*/ 846399 w 965361"/>
                    <a:gd name="connsiteY0" fmla="*/ 2292642 h 2451243"/>
                    <a:gd name="connsiteX1" fmla="*/ 845739 w 965361"/>
                    <a:gd name="connsiteY1" fmla="*/ 395791 h 2451243"/>
                    <a:gd name="connsiteX2" fmla="*/ 845739 w 965361"/>
                    <a:gd name="connsiteY2" fmla="*/ 368702 h 2451243"/>
                    <a:gd name="connsiteX3" fmla="*/ 862917 w 965361"/>
                    <a:gd name="connsiteY3" fmla="*/ 351524 h 2451243"/>
                    <a:gd name="connsiteX4" fmla="*/ 937575 w 965361"/>
                    <a:gd name="connsiteY4" fmla="*/ 352185 h 2451243"/>
                    <a:gd name="connsiteX5" fmla="*/ 963342 w 965361"/>
                    <a:gd name="connsiteY5" fmla="*/ 327078 h 2451243"/>
                    <a:gd name="connsiteX6" fmla="*/ 965324 w 965361"/>
                    <a:gd name="connsiteY6" fmla="*/ 177101 h 2451243"/>
                    <a:gd name="connsiteX7" fmla="*/ 965324 w 965361"/>
                    <a:gd name="connsiteY7" fmla="*/ 35052 h 2451243"/>
                    <a:gd name="connsiteX8" fmla="*/ 931629 w 965361"/>
                    <a:gd name="connsiteY8" fmla="*/ 35 h 2451243"/>
                    <a:gd name="connsiteX9" fmla="*/ 784294 w 965361"/>
                    <a:gd name="connsiteY9" fmla="*/ 35 h 2451243"/>
                    <a:gd name="connsiteX10" fmla="*/ 751260 w 965361"/>
                    <a:gd name="connsiteY10" fmla="*/ 32409 h 2451243"/>
                    <a:gd name="connsiteX11" fmla="*/ 751260 w 965361"/>
                    <a:gd name="connsiteY11" fmla="*/ 177101 h 2451243"/>
                    <a:gd name="connsiteX12" fmla="*/ 753242 w 965361"/>
                    <a:gd name="connsiteY12" fmla="*/ 327078 h 2451243"/>
                    <a:gd name="connsiteX13" fmla="*/ 757866 w 965361"/>
                    <a:gd name="connsiteY13" fmla="*/ 348882 h 2451243"/>
                    <a:gd name="connsiteX14" fmla="*/ 773063 w 965361"/>
                    <a:gd name="connsiteY14" fmla="*/ 382577 h 2451243"/>
                    <a:gd name="connsiteX15" fmla="*/ 773063 w 965361"/>
                    <a:gd name="connsiteY15" fmla="*/ 2268197 h 2451243"/>
                    <a:gd name="connsiteX16" fmla="*/ 720207 w 965361"/>
                    <a:gd name="connsiteY16" fmla="*/ 2321713 h 2451243"/>
                    <a:gd name="connsiteX17" fmla="*/ 208830 w 965361"/>
                    <a:gd name="connsiteY17" fmla="*/ 2322373 h 2451243"/>
                    <a:gd name="connsiteX18" fmla="*/ 175795 w 965361"/>
                    <a:gd name="connsiteY18" fmla="*/ 2303213 h 2451243"/>
                    <a:gd name="connsiteX19" fmla="*/ 65460 w 965361"/>
                    <a:gd name="connsiteY19" fmla="*/ 2259607 h 2451243"/>
                    <a:gd name="connsiteX20" fmla="*/ 51 w 965361"/>
                    <a:gd name="connsiteY20" fmla="*/ 2358712 h 2451243"/>
                    <a:gd name="connsiteX21" fmla="*/ 70084 w 965361"/>
                    <a:gd name="connsiteY21" fmla="*/ 2448566 h 2451243"/>
                    <a:gd name="connsiteX22" fmla="*/ 177117 w 965361"/>
                    <a:gd name="connsiteY22" fmla="*/ 2399014 h 2451243"/>
                    <a:gd name="connsiteX23" fmla="*/ 212794 w 965361"/>
                    <a:gd name="connsiteY23" fmla="*/ 2376550 h 2451243"/>
                    <a:gd name="connsiteX24" fmla="*/ 703029 w 965361"/>
                    <a:gd name="connsiteY24" fmla="*/ 2377872 h 2451243"/>
                    <a:gd name="connsiteX25" fmla="*/ 821293 w 965361"/>
                    <a:gd name="connsiteY25" fmla="*/ 2340873 h 2451243"/>
                    <a:gd name="connsiteX26" fmla="*/ 846399 w 965361"/>
                    <a:gd name="connsiteY26" fmla="*/ 2292642 h 2451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65361" h="2451243">
                      <a:moveTo>
                        <a:pt x="846399" y="2292642"/>
                      </a:moveTo>
                      <a:cubicBezTo>
                        <a:pt x="845739" y="1660359"/>
                        <a:pt x="845739" y="1028075"/>
                        <a:pt x="845739" y="395791"/>
                      </a:cubicBezTo>
                      <a:cubicBezTo>
                        <a:pt x="845739" y="386541"/>
                        <a:pt x="846399" y="377952"/>
                        <a:pt x="845739" y="368702"/>
                      </a:cubicBezTo>
                      <a:cubicBezTo>
                        <a:pt x="845078" y="356149"/>
                        <a:pt x="850364" y="351524"/>
                        <a:pt x="862917" y="351524"/>
                      </a:cubicBezTo>
                      <a:cubicBezTo>
                        <a:pt x="888023" y="352185"/>
                        <a:pt x="913129" y="350203"/>
                        <a:pt x="937575" y="352185"/>
                      </a:cubicBezTo>
                      <a:cubicBezTo>
                        <a:pt x="957396" y="353506"/>
                        <a:pt x="964003" y="347560"/>
                        <a:pt x="963342" y="327078"/>
                      </a:cubicBezTo>
                      <a:cubicBezTo>
                        <a:pt x="963342" y="276866"/>
                        <a:pt x="960039" y="227314"/>
                        <a:pt x="965324" y="177101"/>
                      </a:cubicBezTo>
                      <a:cubicBezTo>
                        <a:pt x="965324" y="129531"/>
                        <a:pt x="964003" y="82622"/>
                        <a:pt x="965324" y="35052"/>
                      </a:cubicBezTo>
                      <a:cubicBezTo>
                        <a:pt x="965985" y="9945"/>
                        <a:pt x="958057" y="-625"/>
                        <a:pt x="931629" y="35"/>
                      </a:cubicBezTo>
                      <a:cubicBezTo>
                        <a:pt x="882738" y="1357"/>
                        <a:pt x="833185" y="1357"/>
                        <a:pt x="784294" y="35"/>
                      </a:cubicBezTo>
                      <a:cubicBezTo>
                        <a:pt x="760509" y="-625"/>
                        <a:pt x="750599" y="7963"/>
                        <a:pt x="751260" y="32409"/>
                      </a:cubicBezTo>
                      <a:cubicBezTo>
                        <a:pt x="752581" y="80640"/>
                        <a:pt x="751260" y="128870"/>
                        <a:pt x="751260" y="177101"/>
                      </a:cubicBezTo>
                      <a:cubicBezTo>
                        <a:pt x="751920" y="227314"/>
                        <a:pt x="751920" y="276866"/>
                        <a:pt x="753242" y="327078"/>
                      </a:cubicBezTo>
                      <a:cubicBezTo>
                        <a:pt x="753242" y="335007"/>
                        <a:pt x="749278" y="346899"/>
                        <a:pt x="757866" y="348882"/>
                      </a:cubicBezTo>
                      <a:cubicBezTo>
                        <a:pt x="779669" y="354167"/>
                        <a:pt x="773063" y="370024"/>
                        <a:pt x="773063" y="382577"/>
                      </a:cubicBezTo>
                      <a:cubicBezTo>
                        <a:pt x="773063" y="1010896"/>
                        <a:pt x="773063" y="1639877"/>
                        <a:pt x="773063" y="2268197"/>
                      </a:cubicBezTo>
                      <a:cubicBezTo>
                        <a:pt x="773063" y="2305195"/>
                        <a:pt x="757206" y="2321713"/>
                        <a:pt x="720207" y="2321713"/>
                      </a:cubicBezTo>
                      <a:cubicBezTo>
                        <a:pt x="549748" y="2321713"/>
                        <a:pt x="379289" y="2321713"/>
                        <a:pt x="208830" y="2322373"/>
                      </a:cubicBezTo>
                      <a:cubicBezTo>
                        <a:pt x="192313" y="2322373"/>
                        <a:pt x="183724" y="2318409"/>
                        <a:pt x="175795" y="2303213"/>
                      </a:cubicBezTo>
                      <a:cubicBezTo>
                        <a:pt x="155314" y="2263572"/>
                        <a:pt x="109726" y="2246394"/>
                        <a:pt x="65460" y="2259607"/>
                      </a:cubicBezTo>
                      <a:cubicBezTo>
                        <a:pt x="23175" y="2272161"/>
                        <a:pt x="-1271" y="2309159"/>
                        <a:pt x="51" y="2358712"/>
                      </a:cubicBezTo>
                      <a:cubicBezTo>
                        <a:pt x="1372" y="2404300"/>
                        <a:pt x="29782" y="2439977"/>
                        <a:pt x="70084" y="2448566"/>
                      </a:cubicBezTo>
                      <a:cubicBezTo>
                        <a:pt x="117654" y="2458476"/>
                        <a:pt x="159939" y="2440638"/>
                        <a:pt x="177117" y="2399014"/>
                      </a:cubicBezTo>
                      <a:cubicBezTo>
                        <a:pt x="185045" y="2379854"/>
                        <a:pt x="195616" y="2376550"/>
                        <a:pt x="212794" y="2376550"/>
                      </a:cubicBezTo>
                      <a:cubicBezTo>
                        <a:pt x="375986" y="2377211"/>
                        <a:pt x="539838" y="2375229"/>
                        <a:pt x="703029" y="2377872"/>
                      </a:cubicBezTo>
                      <a:cubicBezTo>
                        <a:pt x="747956" y="2378532"/>
                        <a:pt x="785616" y="2370604"/>
                        <a:pt x="821293" y="2340873"/>
                      </a:cubicBezTo>
                      <a:cubicBezTo>
                        <a:pt x="838471" y="2326998"/>
                        <a:pt x="846399" y="2314445"/>
                        <a:pt x="846399" y="2292642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5F4B1B7F-E5E5-0369-5612-3E2386170BA0}"/>
                    </a:ext>
                  </a:extLst>
                </p:cNvPr>
                <p:cNvSpPr/>
                <p:nvPr/>
              </p:nvSpPr>
              <p:spPr>
                <a:xfrm flipH="1">
                  <a:off x="3564028" y="5139374"/>
                  <a:ext cx="133654" cy="1187379"/>
                </a:xfrm>
                <a:custGeom>
                  <a:avLst/>
                  <a:gdLst>
                    <a:gd name="connsiteX0" fmla="*/ 65588 w 245340"/>
                    <a:gd name="connsiteY0" fmla="*/ 33 h 2179597"/>
                    <a:gd name="connsiteX1" fmla="*/ 34535 w 245340"/>
                    <a:gd name="connsiteY1" fmla="*/ 31746 h 2179597"/>
                    <a:gd name="connsiteX2" fmla="*/ 33874 w 245340"/>
                    <a:gd name="connsiteY2" fmla="*/ 179081 h 2179597"/>
                    <a:gd name="connsiteX3" fmla="*/ 33874 w 245340"/>
                    <a:gd name="connsiteY3" fmla="*/ 331701 h 2179597"/>
                    <a:gd name="connsiteX4" fmla="*/ 53034 w 245340"/>
                    <a:gd name="connsiteY4" fmla="*/ 351522 h 2179597"/>
                    <a:gd name="connsiteX5" fmla="*/ 86730 w 245340"/>
                    <a:gd name="connsiteY5" fmla="*/ 387860 h 2179597"/>
                    <a:gd name="connsiteX6" fmla="*/ 86730 w 245340"/>
                    <a:gd name="connsiteY6" fmla="*/ 1949740 h 2179597"/>
                    <a:gd name="connsiteX7" fmla="*/ 58981 w 245340"/>
                    <a:gd name="connsiteY7" fmla="*/ 1990703 h 2179597"/>
                    <a:gd name="connsiteX8" fmla="*/ 13393 w 245340"/>
                    <a:gd name="connsiteY8" fmla="*/ 2029023 h 2179597"/>
                    <a:gd name="connsiteX9" fmla="*/ 35856 w 245340"/>
                    <a:gd name="connsiteY9" fmla="*/ 2160501 h 2179597"/>
                    <a:gd name="connsiteX10" fmla="*/ 155442 w 245340"/>
                    <a:gd name="connsiteY10" fmla="*/ 2158519 h 2179597"/>
                    <a:gd name="connsiteX11" fmla="*/ 173281 w 245340"/>
                    <a:gd name="connsiteY11" fmla="*/ 2027041 h 2179597"/>
                    <a:gd name="connsiteX12" fmla="*/ 158745 w 245340"/>
                    <a:gd name="connsiteY12" fmla="*/ 1974846 h 2179597"/>
                    <a:gd name="connsiteX13" fmla="*/ 159406 w 245340"/>
                    <a:gd name="connsiteY13" fmla="*/ 418912 h 2179597"/>
                    <a:gd name="connsiteX14" fmla="*/ 164031 w 245340"/>
                    <a:gd name="connsiteY14" fmla="*/ 356807 h 2179597"/>
                    <a:gd name="connsiteX15" fmla="*/ 223493 w 245340"/>
                    <a:gd name="connsiteY15" fmla="*/ 352843 h 2179597"/>
                    <a:gd name="connsiteX16" fmla="*/ 244636 w 245340"/>
                    <a:gd name="connsiteY16" fmla="*/ 331701 h 2179597"/>
                    <a:gd name="connsiteX17" fmla="*/ 245296 w 245340"/>
                    <a:gd name="connsiteY17" fmla="*/ 179081 h 2179597"/>
                    <a:gd name="connsiteX18" fmla="*/ 245296 w 245340"/>
                    <a:gd name="connsiteY18" fmla="*/ 34389 h 2179597"/>
                    <a:gd name="connsiteX19" fmla="*/ 213583 w 245340"/>
                    <a:gd name="connsiteY19" fmla="*/ 693 h 2179597"/>
                    <a:gd name="connsiteX20" fmla="*/ 65588 w 245340"/>
                    <a:gd name="connsiteY20" fmla="*/ 33 h 217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45340" h="2179597">
                      <a:moveTo>
                        <a:pt x="65588" y="33"/>
                      </a:moveTo>
                      <a:cubicBezTo>
                        <a:pt x="42463" y="-628"/>
                        <a:pt x="33874" y="8622"/>
                        <a:pt x="34535" y="31746"/>
                      </a:cubicBezTo>
                      <a:cubicBezTo>
                        <a:pt x="35196" y="80638"/>
                        <a:pt x="33874" y="130190"/>
                        <a:pt x="33874" y="179081"/>
                      </a:cubicBezTo>
                      <a:cubicBezTo>
                        <a:pt x="33874" y="229954"/>
                        <a:pt x="34535" y="280828"/>
                        <a:pt x="33874" y="331701"/>
                      </a:cubicBezTo>
                      <a:cubicBezTo>
                        <a:pt x="33874" y="346236"/>
                        <a:pt x="37838" y="354825"/>
                        <a:pt x="53034" y="351522"/>
                      </a:cubicBezTo>
                      <a:cubicBezTo>
                        <a:pt x="84087" y="345576"/>
                        <a:pt x="86730" y="362093"/>
                        <a:pt x="86730" y="387860"/>
                      </a:cubicBezTo>
                      <a:cubicBezTo>
                        <a:pt x="86069" y="908487"/>
                        <a:pt x="86069" y="1429113"/>
                        <a:pt x="86730" y="1949740"/>
                      </a:cubicBezTo>
                      <a:cubicBezTo>
                        <a:pt x="86730" y="1971543"/>
                        <a:pt x="86069" y="1986078"/>
                        <a:pt x="58981" y="1990703"/>
                      </a:cubicBezTo>
                      <a:cubicBezTo>
                        <a:pt x="38499" y="1994006"/>
                        <a:pt x="23303" y="2010524"/>
                        <a:pt x="13393" y="2029023"/>
                      </a:cubicBezTo>
                      <a:cubicBezTo>
                        <a:pt x="-11053" y="2072629"/>
                        <a:pt x="-1142" y="2131431"/>
                        <a:pt x="35856" y="2160501"/>
                      </a:cubicBezTo>
                      <a:cubicBezTo>
                        <a:pt x="68891" y="2186929"/>
                        <a:pt x="123068" y="2185608"/>
                        <a:pt x="155442" y="2158519"/>
                      </a:cubicBezTo>
                      <a:cubicBezTo>
                        <a:pt x="191780" y="2127467"/>
                        <a:pt x="201030" y="2068665"/>
                        <a:pt x="173281" y="2027041"/>
                      </a:cubicBezTo>
                      <a:cubicBezTo>
                        <a:pt x="162049" y="2009863"/>
                        <a:pt x="158745" y="1994006"/>
                        <a:pt x="158745" y="1974846"/>
                      </a:cubicBezTo>
                      <a:cubicBezTo>
                        <a:pt x="158745" y="1456202"/>
                        <a:pt x="158745" y="937557"/>
                        <a:pt x="159406" y="418912"/>
                      </a:cubicBezTo>
                      <a:cubicBezTo>
                        <a:pt x="159406" y="397771"/>
                        <a:pt x="150156" y="371343"/>
                        <a:pt x="164031" y="356807"/>
                      </a:cubicBezTo>
                      <a:cubicBezTo>
                        <a:pt x="177245" y="343594"/>
                        <a:pt x="203012" y="352843"/>
                        <a:pt x="223493" y="352843"/>
                      </a:cubicBezTo>
                      <a:cubicBezTo>
                        <a:pt x="239350" y="352843"/>
                        <a:pt x="245296" y="348219"/>
                        <a:pt x="244636" y="331701"/>
                      </a:cubicBezTo>
                      <a:cubicBezTo>
                        <a:pt x="243975" y="280828"/>
                        <a:pt x="244636" y="229954"/>
                        <a:pt x="245296" y="179081"/>
                      </a:cubicBezTo>
                      <a:cubicBezTo>
                        <a:pt x="245296" y="130850"/>
                        <a:pt x="243975" y="82620"/>
                        <a:pt x="245296" y="34389"/>
                      </a:cubicBezTo>
                      <a:cubicBezTo>
                        <a:pt x="245957" y="10604"/>
                        <a:pt x="239350" y="33"/>
                        <a:pt x="213583" y="693"/>
                      </a:cubicBezTo>
                      <a:cubicBezTo>
                        <a:pt x="163370" y="1354"/>
                        <a:pt x="114479" y="1354"/>
                        <a:pt x="65588" y="3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3694F2FB-4401-5619-47DC-DD84FED39785}"/>
                    </a:ext>
                  </a:extLst>
                </p:cNvPr>
                <p:cNvSpPr/>
                <p:nvPr/>
              </p:nvSpPr>
              <p:spPr>
                <a:xfrm flipH="1">
                  <a:off x="4375310" y="5139374"/>
                  <a:ext cx="586007" cy="738652"/>
                </a:xfrm>
                <a:custGeom>
                  <a:avLst/>
                  <a:gdLst>
                    <a:gd name="connsiteX0" fmla="*/ 855025 w 1075696"/>
                    <a:gd name="connsiteY0" fmla="*/ 1271871 h 1355897"/>
                    <a:gd name="connsiteX1" fmla="*/ 958093 w 1075696"/>
                    <a:gd name="connsiteY1" fmla="*/ 1234211 h 1355897"/>
                    <a:gd name="connsiteX2" fmla="*/ 979235 w 1075696"/>
                    <a:gd name="connsiteY2" fmla="*/ 1186641 h 1355897"/>
                    <a:gd name="connsiteX3" fmla="*/ 978574 w 1075696"/>
                    <a:gd name="connsiteY3" fmla="*/ 541143 h 1355897"/>
                    <a:gd name="connsiteX4" fmla="*/ 977914 w 1075696"/>
                    <a:gd name="connsiteY4" fmla="*/ 377952 h 1355897"/>
                    <a:gd name="connsiteX5" fmla="*/ 1005663 w 1075696"/>
                    <a:gd name="connsiteY5" fmla="*/ 351524 h 1355897"/>
                    <a:gd name="connsiteX6" fmla="*/ 1051251 w 1075696"/>
                    <a:gd name="connsiteY6" fmla="*/ 352185 h 1355897"/>
                    <a:gd name="connsiteX7" fmla="*/ 1075697 w 1075696"/>
                    <a:gd name="connsiteY7" fmla="*/ 328400 h 1355897"/>
                    <a:gd name="connsiteX8" fmla="*/ 1075697 w 1075696"/>
                    <a:gd name="connsiteY8" fmla="*/ 178422 h 1355897"/>
                    <a:gd name="connsiteX9" fmla="*/ 1075036 w 1075696"/>
                    <a:gd name="connsiteY9" fmla="*/ 28445 h 1355897"/>
                    <a:gd name="connsiteX10" fmla="*/ 1046626 w 1075696"/>
                    <a:gd name="connsiteY10" fmla="*/ 35 h 1355897"/>
                    <a:gd name="connsiteX11" fmla="*/ 896648 w 1075696"/>
                    <a:gd name="connsiteY11" fmla="*/ 35 h 1355897"/>
                    <a:gd name="connsiteX12" fmla="*/ 865596 w 1075696"/>
                    <a:gd name="connsiteY12" fmla="*/ 31088 h 1355897"/>
                    <a:gd name="connsiteX13" fmla="*/ 864935 w 1075696"/>
                    <a:gd name="connsiteY13" fmla="*/ 178422 h 1355897"/>
                    <a:gd name="connsiteX14" fmla="*/ 864935 w 1075696"/>
                    <a:gd name="connsiteY14" fmla="*/ 331043 h 1355897"/>
                    <a:gd name="connsiteX15" fmla="*/ 884095 w 1075696"/>
                    <a:gd name="connsiteY15" fmla="*/ 351524 h 1355897"/>
                    <a:gd name="connsiteX16" fmla="*/ 907880 w 1075696"/>
                    <a:gd name="connsiteY16" fmla="*/ 375970 h 1355897"/>
                    <a:gd name="connsiteX17" fmla="*/ 907220 w 1075696"/>
                    <a:gd name="connsiteY17" fmla="*/ 1171445 h 1355897"/>
                    <a:gd name="connsiteX18" fmla="*/ 861632 w 1075696"/>
                    <a:gd name="connsiteY18" fmla="*/ 1217033 h 1355897"/>
                    <a:gd name="connsiteX19" fmla="*/ 208206 w 1075696"/>
                    <a:gd name="connsiteY19" fmla="*/ 1217694 h 1355897"/>
                    <a:gd name="connsiteX20" fmla="*/ 171868 w 1075696"/>
                    <a:gd name="connsiteY20" fmla="*/ 1198533 h 1355897"/>
                    <a:gd name="connsiteX21" fmla="*/ 57568 w 1075696"/>
                    <a:gd name="connsiteY21" fmla="*/ 1166820 h 1355897"/>
                    <a:gd name="connsiteX22" fmla="*/ 748 w 1075696"/>
                    <a:gd name="connsiteY22" fmla="*/ 1269228 h 1355897"/>
                    <a:gd name="connsiteX23" fmla="*/ 82674 w 1075696"/>
                    <a:gd name="connsiteY23" fmla="*/ 1355118 h 1355897"/>
                    <a:gd name="connsiteX24" fmla="*/ 182439 w 1075696"/>
                    <a:gd name="connsiteY24" fmla="*/ 1296316 h 1355897"/>
                    <a:gd name="connsiteX25" fmla="*/ 220759 w 1075696"/>
                    <a:gd name="connsiteY25" fmla="*/ 1271210 h 1355897"/>
                    <a:gd name="connsiteX26" fmla="*/ 855025 w 1075696"/>
                    <a:gd name="connsiteY26" fmla="*/ 1271871 h 1355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75696" h="1355897">
                      <a:moveTo>
                        <a:pt x="855025" y="1271871"/>
                      </a:moveTo>
                      <a:cubicBezTo>
                        <a:pt x="896648" y="1272531"/>
                        <a:pt x="928362" y="1262621"/>
                        <a:pt x="958093" y="1234211"/>
                      </a:cubicBezTo>
                      <a:cubicBezTo>
                        <a:pt x="973289" y="1219676"/>
                        <a:pt x="979235" y="1206462"/>
                        <a:pt x="979235" y="1186641"/>
                      </a:cubicBezTo>
                      <a:cubicBezTo>
                        <a:pt x="978574" y="971255"/>
                        <a:pt x="978574" y="756529"/>
                        <a:pt x="978574" y="541143"/>
                      </a:cubicBezTo>
                      <a:cubicBezTo>
                        <a:pt x="978574" y="486966"/>
                        <a:pt x="979896" y="432129"/>
                        <a:pt x="977914" y="377952"/>
                      </a:cubicBezTo>
                      <a:cubicBezTo>
                        <a:pt x="977253" y="355488"/>
                        <a:pt x="985181" y="350203"/>
                        <a:pt x="1005663" y="351524"/>
                      </a:cubicBezTo>
                      <a:cubicBezTo>
                        <a:pt x="1020859" y="352845"/>
                        <a:pt x="1036055" y="350863"/>
                        <a:pt x="1051251" y="352185"/>
                      </a:cubicBezTo>
                      <a:cubicBezTo>
                        <a:pt x="1069750" y="353506"/>
                        <a:pt x="1075697" y="347560"/>
                        <a:pt x="1075697" y="328400"/>
                      </a:cubicBezTo>
                      <a:cubicBezTo>
                        <a:pt x="1074375" y="278187"/>
                        <a:pt x="1075697" y="228635"/>
                        <a:pt x="1075697" y="178422"/>
                      </a:cubicBezTo>
                      <a:cubicBezTo>
                        <a:pt x="1075697" y="128210"/>
                        <a:pt x="1074375" y="78657"/>
                        <a:pt x="1075036" y="28445"/>
                      </a:cubicBezTo>
                      <a:cubicBezTo>
                        <a:pt x="1075036" y="7303"/>
                        <a:pt x="1067108" y="35"/>
                        <a:pt x="1046626" y="35"/>
                      </a:cubicBezTo>
                      <a:cubicBezTo>
                        <a:pt x="996413" y="696"/>
                        <a:pt x="946861" y="1357"/>
                        <a:pt x="896648" y="35"/>
                      </a:cubicBezTo>
                      <a:cubicBezTo>
                        <a:pt x="873524" y="-626"/>
                        <a:pt x="864935" y="7964"/>
                        <a:pt x="865596" y="31088"/>
                      </a:cubicBezTo>
                      <a:cubicBezTo>
                        <a:pt x="866257" y="79979"/>
                        <a:pt x="865596" y="129531"/>
                        <a:pt x="864935" y="178422"/>
                      </a:cubicBezTo>
                      <a:cubicBezTo>
                        <a:pt x="864935" y="229296"/>
                        <a:pt x="865596" y="280169"/>
                        <a:pt x="864935" y="331043"/>
                      </a:cubicBezTo>
                      <a:cubicBezTo>
                        <a:pt x="864935" y="344917"/>
                        <a:pt x="867578" y="354167"/>
                        <a:pt x="884095" y="351524"/>
                      </a:cubicBezTo>
                      <a:cubicBezTo>
                        <a:pt x="903255" y="348881"/>
                        <a:pt x="907880" y="358131"/>
                        <a:pt x="907880" y="375970"/>
                      </a:cubicBezTo>
                      <a:cubicBezTo>
                        <a:pt x="907220" y="640908"/>
                        <a:pt x="907880" y="906507"/>
                        <a:pt x="907220" y="1171445"/>
                      </a:cubicBezTo>
                      <a:cubicBezTo>
                        <a:pt x="907220" y="1201837"/>
                        <a:pt x="892024" y="1217033"/>
                        <a:pt x="861632" y="1217033"/>
                      </a:cubicBezTo>
                      <a:cubicBezTo>
                        <a:pt x="643603" y="1217033"/>
                        <a:pt x="426235" y="1217033"/>
                        <a:pt x="208206" y="1217694"/>
                      </a:cubicBezTo>
                      <a:cubicBezTo>
                        <a:pt x="191688" y="1217694"/>
                        <a:pt x="181117" y="1213730"/>
                        <a:pt x="171868" y="1198533"/>
                      </a:cubicBezTo>
                      <a:cubicBezTo>
                        <a:pt x="148743" y="1162195"/>
                        <a:pt x="99852" y="1150303"/>
                        <a:pt x="57568" y="1166820"/>
                      </a:cubicBezTo>
                      <a:cubicBezTo>
                        <a:pt x="18587" y="1182016"/>
                        <a:pt x="-4538" y="1224300"/>
                        <a:pt x="748" y="1269228"/>
                      </a:cubicBezTo>
                      <a:cubicBezTo>
                        <a:pt x="6694" y="1316798"/>
                        <a:pt x="37747" y="1349832"/>
                        <a:pt x="82674" y="1355118"/>
                      </a:cubicBezTo>
                      <a:cubicBezTo>
                        <a:pt x="128262" y="1360403"/>
                        <a:pt x="169885" y="1338600"/>
                        <a:pt x="182439" y="1296316"/>
                      </a:cubicBezTo>
                      <a:cubicBezTo>
                        <a:pt x="189706" y="1273853"/>
                        <a:pt x="201599" y="1271210"/>
                        <a:pt x="220759" y="1271210"/>
                      </a:cubicBezTo>
                      <a:cubicBezTo>
                        <a:pt x="431520" y="1271210"/>
                        <a:pt x="643603" y="1269889"/>
                        <a:pt x="855025" y="1271871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294F07F8-229D-731E-B829-37408B8B9B38}"/>
                    </a:ext>
                  </a:extLst>
                </p:cNvPr>
                <p:cNvSpPr/>
                <p:nvPr/>
              </p:nvSpPr>
              <p:spPr>
                <a:xfrm flipH="1">
                  <a:off x="1924341" y="5139374"/>
                  <a:ext cx="576100" cy="1118127"/>
                </a:xfrm>
                <a:custGeom>
                  <a:avLst/>
                  <a:gdLst>
                    <a:gd name="connsiteX0" fmla="*/ 97540 w 576100"/>
                    <a:gd name="connsiteY0" fmla="*/ 19 h 1118127"/>
                    <a:gd name="connsiteX1" fmla="*/ 17276 w 576100"/>
                    <a:gd name="connsiteY1" fmla="*/ 19 h 1118127"/>
                    <a:gd name="connsiteX2" fmla="*/ 360 w 576100"/>
                    <a:gd name="connsiteY2" fmla="*/ 16936 h 1118127"/>
                    <a:gd name="connsiteX3" fmla="*/ 0 w 576100"/>
                    <a:gd name="connsiteY3" fmla="*/ 97199 h 1118127"/>
                    <a:gd name="connsiteX4" fmla="*/ 0 w 576100"/>
                    <a:gd name="connsiteY4" fmla="*/ 179982 h 1118127"/>
                    <a:gd name="connsiteX5" fmla="*/ 11517 w 576100"/>
                    <a:gd name="connsiteY5" fmla="*/ 191500 h 1118127"/>
                    <a:gd name="connsiteX6" fmla="*/ 49922 w 576100"/>
                    <a:gd name="connsiteY6" fmla="*/ 191650 h 1118127"/>
                    <a:gd name="connsiteX7" fmla="*/ 46244 w 576100"/>
                    <a:gd name="connsiteY7" fmla="*/ 192570 h 1118127"/>
                    <a:gd name="connsiteX8" fmla="*/ 43182 w 576100"/>
                    <a:gd name="connsiteY8" fmla="*/ 207687 h 1118127"/>
                    <a:gd name="connsiteX9" fmla="*/ 43496 w 576100"/>
                    <a:gd name="connsiteY9" fmla="*/ 1059632 h 1118127"/>
                    <a:gd name="connsiteX10" fmla="*/ 60140 w 576100"/>
                    <a:gd name="connsiteY10" fmla="*/ 1077988 h 1118127"/>
                    <a:gd name="connsiteX11" fmla="*/ 471203 w 576100"/>
                    <a:gd name="connsiteY11" fmla="*/ 1077988 h 1118127"/>
                    <a:gd name="connsiteX12" fmla="*/ 488789 w 576100"/>
                    <a:gd name="connsiteY12" fmla="*/ 1080147 h 1118127"/>
                    <a:gd name="connsiteX13" fmla="*/ 522076 w 576100"/>
                    <a:gd name="connsiteY13" fmla="*/ 1117220 h 1118127"/>
                    <a:gd name="connsiteX14" fmla="*/ 573890 w 576100"/>
                    <a:gd name="connsiteY14" fmla="*/ 1082307 h 1118127"/>
                    <a:gd name="connsiteX15" fmla="*/ 550967 w 576100"/>
                    <a:gd name="connsiteY15" fmla="*/ 1016440 h 1118127"/>
                    <a:gd name="connsiteX16" fmla="*/ 491615 w 576100"/>
                    <a:gd name="connsiteY16" fmla="*/ 1038036 h 1118127"/>
                    <a:gd name="connsiteX17" fmla="*/ 94369 w 576100"/>
                    <a:gd name="connsiteY17" fmla="*/ 1038396 h 1118127"/>
                    <a:gd name="connsiteX18" fmla="*/ 78039 w 576100"/>
                    <a:gd name="connsiteY18" fmla="*/ 1019680 h 1118127"/>
                    <a:gd name="connsiteX19" fmla="*/ 78039 w 576100"/>
                    <a:gd name="connsiteY19" fmla="*/ 211286 h 1118127"/>
                    <a:gd name="connsiteX20" fmla="*/ 76642 w 576100"/>
                    <a:gd name="connsiteY20" fmla="*/ 191755 h 1118127"/>
                    <a:gd name="connsiteX21" fmla="*/ 103299 w 576100"/>
                    <a:gd name="connsiteY21" fmla="*/ 191860 h 1118127"/>
                    <a:gd name="connsiteX22" fmla="*/ 114817 w 576100"/>
                    <a:gd name="connsiteY22" fmla="*/ 179982 h 1118127"/>
                    <a:gd name="connsiteX23" fmla="*/ 115177 w 576100"/>
                    <a:gd name="connsiteY23" fmla="*/ 97199 h 1118127"/>
                    <a:gd name="connsiteX24" fmla="*/ 114817 w 576100"/>
                    <a:gd name="connsiteY24" fmla="*/ 16936 h 1118127"/>
                    <a:gd name="connsiteX25" fmla="*/ 97540 w 576100"/>
                    <a:gd name="connsiteY25" fmla="*/ 19 h 1118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76100" h="1118127">
                      <a:moveTo>
                        <a:pt x="97540" y="19"/>
                      </a:moveTo>
                      <a:cubicBezTo>
                        <a:pt x="70905" y="739"/>
                        <a:pt x="43911" y="739"/>
                        <a:pt x="17276" y="19"/>
                      </a:cubicBezTo>
                      <a:cubicBezTo>
                        <a:pt x="4679" y="-341"/>
                        <a:pt x="0" y="4338"/>
                        <a:pt x="360" y="16936"/>
                      </a:cubicBezTo>
                      <a:cubicBezTo>
                        <a:pt x="720" y="43570"/>
                        <a:pt x="360" y="70564"/>
                        <a:pt x="0" y="97199"/>
                      </a:cubicBezTo>
                      <a:cubicBezTo>
                        <a:pt x="0" y="124913"/>
                        <a:pt x="360" y="152627"/>
                        <a:pt x="0" y="179982"/>
                      </a:cubicBezTo>
                      <a:cubicBezTo>
                        <a:pt x="0" y="188980"/>
                        <a:pt x="2879" y="191500"/>
                        <a:pt x="11517" y="191500"/>
                      </a:cubicBezTo>
                      <a:lnTo>
                        <a:pt x="49922" y="191650"/>
                      </a:lnTo>
                      <a:lnTo>
                        <a:pt x="46244" y="192570"/>
                      </a:lnTo>
                      <a:cubicBezTo>
                        <a:pt x="43889" y="195449"/>
                        <a:pt x="43182" y="200308"/>
                        <a:pt x="43182" y="207687"/>
                      </a:cubicBezTo>
                      <a:cubicBezTo>
                        <a:pt x="43496" y="491668"/>
                        <a:pt x="43496" y="775651"/>
                        <a:pt x="43496" y="1059632"/>
                      </a:cubicBezTo>
                      <a:cubicBezTo>
                        <a:pt x="43496" y="1079428"/>
                        <a:pt x="40670" y="1077988"/>
                        <a:pt x="60140" y="1077988"/>
                      </a:cubicBezTo>
                      <a:cubicBezTo>
                        <a:pt x="197056" y="1077988"/>
                        <a:pt x="334287" y="1077988"/>
                        <a:pt x="471203" y="1077988"/>
                      </a:cubicBezTo>
                      <a:cubicBezTo>
                        <a:pt x="477170" y="1077988"/>
                        <a:pt x="483136" y="1076548"/>
                        <a:pt x="488789" y="1080147"/>
                      </a:cubicBezTo>
                      <a:cubicBezTo>
                        <a:pt x="492871" y="1100664"/>
                        <a:pt x="505119" y="1113981"/>
                        <a:pt x="522076" y="1117220"/>
                      </a:cubicBezTo>
                      <a:cubicBezTo>
                        <a:pt x="546884" y="1121899"/>
                        <a:pt x="566982" y="1108222"/>
                        <a:pt x="573890" y="1082307"/>
                      </a:cubicBezTo>
                      <a:cubicBezTo>
                        <a:pt x="580799" y="1055673"/>
                        <a:pt x="571064" y="1026879"/>
                        <a:pt x="550967" y="1016440"/>
                      </a:cubicBezTo>
                      <a:cubicBezTo>
                        <a:pt x="528671" y="1004923"/>
                        <a:pt x="505432" y="1013201"/>
                        <a:pt x="491615" y="1038036"/>
                      </a:cubicBezTo>
                      <a:cubicBezTo>
                        <a:pt x="359095" y="1038036"/>
                        <a:pt x="226889" y="1038396"/>
                        <a:pt x="94369" y="1038396"/>
                      </a:cubicBezTo>
                      <a:cubicBezTo>
                        <a:pt x="78039" y="1038396"/>
                        <a:pt x="78039" y="1038396"/>
                        <a:pt x="78039" y="1019680"/>
                      </a:cubicBezTo>
                      <a:cubicBezTo>
                        <a:pt x="78039" y="750095"/>
                        <a:pt x="78039" y="480871"/>
                        <a:pt x="78039" y="211286"/>
                      </a:cubicBezTo>
                      <a:lnTo>
                        <a:pt x="76642" y="191755"/>
                      </a:lnTo>
                      <a:lnTo>
                        <a:pt x="103299" y="191860"/>
                      </a:lnTo>
                      <a:cubicBezTo>
                        <a:pt x="112297" y="191860"/>
                        <a:pt x="114817" y="188620"/>
                        <a:pt x="114817" y="179982"/>
                      </a:cubicBezTo>
                      <a:cubicBezTo>
                        <a:pt x="114456" y="152268"/>
                        <a:pt x="114817" y="124553"/>
                        <a:pt x="115177" y="97199"/>
                      </a:cubicBezTo>
                      <a:cubicBezTo>
                        <a:pt x="115177" y="70564"/>
                        <a:pt x="114456" y="43570"/>
                        <a:pt x="114817" y="16936"/>
                      </a:cubicBezTo>
                      <a:cubicBezTo>
                        <a:pt x="115177" y="3978"/>
                        <a:pt x="110137" y="19"/>
                        <a:pt x="97540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146C6578-0FB8-7365-BDC2-343D2EFD5F01}"/>
                    </a:ext>
                  </a:extLst>
                </p:cNvPr>
                <p:cNvSpPr/>
                <p:nvPr/>
              </p:nvSpPr>
              <p:spPr>
                <a:xfrm flipH="1">
                  <a:off x="2778637" y="5139374"/>
                  <a:ext cx="120656" cy="1100593"/>
                </a:xfrm>
                <a:custGeom>
                  <a:avLst/>
                  <a:gdLst>
                    <a:gd name="connsiteX0" fmla="*/ 102279 w 120656"/>
                    <a:gd name="connsiteY0" fmla="*/ 19 h 1100593"/>
                    <a:gd name="connsiteX1" fmla="*/ 22016 w 120656"/>
                    <a:gd name="connsiteY1" fmla="*/ 19 h 1100593"/>
                    <a:gd name="connsiteX2" fmla="*/ 4020 w 120656"/>
                    <a:gd name="connsiteY2" fmla="*/ 17656 h 1100593"/>
                    <a:gd name="connsiteX3" fmla="*/ 4020 w 120656"/>
                    <a:gd name="connsiteY3" fmla="*/ 96480 h 1100593"/>
                    <a:gd name="connsiteX4" fmla="*/ 4379 w 120656"/>
                    <a:gd name="connsiteY4" fmla="*/ 177823 h 1100593"/>
                    <a:gd name="connsiteX5" fmla="*/ 18417 w 120656"/>
                    <a:gd name="connsiteY5" fmla="*/ 191500 h 1100593"/>
                    <a:gd name="connsiteX6" fmla="*/ 57596 w 120656"/>
                    <a:gd name="connsiteY6" fmla="*/ 191500 h 1100593"/>
                    <a:gd name="connsiteX7" fmla="*/ 52440 w 120656"/>
                    <a:gd name="connsiteY7" fmla="*/ 193064 h 1100593"/>
                    <a:gd name="connsiteX8" fmla="*/ 49741 w 120656"/>
                    <a:gd name="connsiteY8" fmla="*/ 206606 h 1100593"/>
                    <a:gd name="connsiteX9" fmla="*/ 50100 w 120656"/>
                    <a:gd name="connsiteY9" fmla="*/ 975408 h 1100593"/>
                    <a:gd name="connsiteX10" fmla="*/ 34624 w 120656"/>
                    <a:gd name="connsiteY10" fmla="*/ 997004 h 1100593"/>
                    <a:gd name="connsiteX11" fmla="*/ 11948 w 120656"/>
                    <a:gd name="connsiteY11" fmla="*/ 1011761 h 1100593"/>
                    <a:gd name="connsiteX12" fmla="*/ 16627 w 120656"/>
                    <a:gd name="connsiteY12" fmla="*/ 1087705 h 1100593"/>
                    <a:gd name="connsiteX13" fmla="*/ 88253 w 120656"/>
                    <a:gd name="connsiteY13" fmla="*/ 1085905 h 1100593"/>
                    <a:gd name="connsiteX14" fmla="*/ 88613 w 120656"/>
                    <a:gd name="connsiteY14" fmla="*/ 1009241 h 1100593"/>
                    <a:gd name="connsiteX15" fmla="*/ 79974 w 120656"/>
                    <a:gd name="connsiteY15" fmla="*/ 984766 h 1100593"/>
                    <a:gd name="connsiteX16" fmla="*/ 79974 w 120656"/>
                    <a:gd name="connsiteY16" fmla="*/ 596766 h 1100593"/>
                    <a:gd name="connsiteX17" fmla="*/ 79974 w 120656"/>
                    <a:gd name="connsiteY17" fmla="*/ 204447 h 1100593"/>
                    <a:gd name="connsiteX18" fmla="*/ 77680 w 120656"/>
                    <a:gd name="connsiteY18" fmla="*/ 192929 h 1100593"/>
                    <a:gd name="connsiteX19" fmla="*/ 73441 w 120656"/>
                    <a:gd name="connsiteY19" fmla="*/ 191500 h 1100593"/>
                    <a:gd name="connsiteX20" fmla="*/ 105879 w 120656"/>
                    <a:gd name="connsiteY20" fmla="*/ 191500 h 1100593"/>
                    <a:gd name="connsiteX21" fmla="*/ 119916 w 120656"/>
                    <a:gd name="connsiteY21" fmla="*/ 177463 h 1100593"/>
                    <a:gd name="connsiteX22" fmla="*/ 120636 w 120656"/>
                    <a:gd name="connsiteY22" fmla="*/ 96120 h 1100593"/>
                    <a:gd name="connsiteX23" fmla="*/ 120636 w 120656"/>
                    <a:gd name="connsiteY23" fmla="*/ 19096 h 1100593"/>
                    <a:gd name="connsiteX24" fmla="*/ 102279 w 120656"/>
                    <a:gd name="connsiteY24" fmla="*/ 19 h 110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20656" h="1100593">
                      <a:moveTo>
                        <a:pt x="102279" y="19"/>
                      </a:moveTo>
                      <a:cubicBezTo>
                        <a:pt x="75645" y="740"/>
                        <a:pt x="48651" y="740"/>
                        <a:pt x="22016" y="19"/>
                      </a:cubicBezTo>
                      <a:cubicBezTo>
                        <a:pt x="9059" y="-341"/>
                        <a:pt x="3660" y="4339"/>
                        <a:pt x="4020" y="17656"/>
                      </a:cubicBezTo>
                      <a:cubicBezTo>
                        <a:pt x="4740" y="43931"/>
                        <a:pt x="4020" y="70205"/>
                        <a:pt x="4020" y="96480"/>
                      </a:cubicBezTo>
                      <a:cubicBezTo>
                        <a:pt x="4379" y="123474"/>
                        <a:pt x="5100" y="150829"/>
                        <a:pt x="4379" y="177823"/>
                      </a:cubicBezTo>
                      <a:cubicBezTo>
                        <a:pt x="4020" y="188981"/>
                        <a:pt x="7979" y="191860"/>
                        <a:pt x="18417" y="191500"/>
                      </a:cubicBezTo>
                      <a:lnTo>
                        <a:pt x="57596" y="191500"/>
                      </a:lnTo>
                      <a:lnTo>
                        <a:pt x="52440" y="193064"/>
                      </a:lnTo>
                      <a:cubicBezTo>
                        <a:pt x="50191" y="195989"/>
                        <a:pt x="49741" y="200488"/>
                        <a:pt x="49741" y="206606"/>
                      </a:cubicBezTo>
                      <a:cubicBezTo>
                        <a:pt x="50100" y="462874"/>
                        <a:pt x="49741" y="719141"/>
                        <a:pt x="50100" y="975408"/>
                      </a:cubicBezTo>
                      <a:cubicBezTo>
                        <a:pt x="50100" y="987286"/>
                        <a:pt x="49381" y="995564"/>
                        <a:pt x="34624" y="997004"/>
                      </a:cubicBezTo>
                      <a:cubicBezTo>
                        <a:pt x="25266" y="997724"/>
                        <a:pt x="18067" y="1004562"/>
                        <a:pt x="11948" y="1011761"/>
                      </a:cubicBezTo>
                      <a:cubicBezTo>
                        <a:pt x="-5688" y="1033716"/>
                        <a:pt x="-3529" y="1068989"/>
                        <a:pt x="16627" y="1087705"/>
                      </a:cubicBezTo>
                      <a:cubicBezTo>
                        <a:pt x="36064" y="1105702"/>
                        <a:pt x="69897" y="1104622"/>
                        <a:pt x="88253" y="1085905"/>
                      </a:cubicBezTo>
                      <a:cubicBezTo>
                        <a:pt x="108048" y="1066109"/>
                        <a:pt x="109128" y="1029397"/>
                        <a:pt x="88613" y="1009241"/>
                      </a:cubicBezTo>
                      <a:cubicBezTo>
                        <a:pt x="81414" y="1001683"/>
                        <a:pt x="79974" y="994485"/>
                        <a:pt x="79974" y="984766"/>
                      </a:cubicBezTo>
                      <a:cubicBezTo>
                        <a:pt x="79974" y="855553"/>
                        <a:pt x="79974" y="725980"/>
                        <a:pt x="79974" y="596766"/>
                      </a:cubicBezTo>
                      <a:cubicBezTo>
                        <a:pt x="79974" y="466113"/>
                        <a:pt x="79974" y="335100"/>
                        <a:pt x="79974" y="204447"/>
                      </a:cubicBezTo>
                      <a:cubicBezTo>
                        <a:pt x="79974" y="199228"/>
                        <a:pt x="79614" y="195449"/>
                        <a:pt x="77680" y="192929"/>
                      </a:cubicBezTo>
                      <a:lnTo>
                        <a:pt x="73441" y="191500"/>
                      </a:lnTo>
                      <a:lnTo>
                        <a:pt x="105879" y="191500"/>
                      </a:lnTo>
                      <a:cubicBezTo>
                        <a:pt x="116677" y="191860"/>
                        <a:pt x="119916" y="188261"/>
                        <a:pt x="119916" y="177463"/>
                      </a:cubicBezTo>
                      <a:cubicBezTo>
                        <a:pt x="119916" y="150469"/>
                        <a:pt x="118116" y="123114"/>
                        <a:pt x="120636" y="96120"/>
                      </a:cubicBezTo>
                      <a:cubicBezTo>
                        <a:pt x="120636" y="70565"/>
                        <a:pt x="119916" y="45010"/>
                        <a:pt x="120636" y="19096"/>
                      </a:cubicBezTo>
                      <a:cubicBezTo>
                        <a:pt x="120995" y="5419"/>
                        <a:pt x="116677" y="-341"/>
                        <a:pt x="102279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7F5CF169-4163-13FB-AEBF-A8C101AD9623}"/>
                    </a:ext>
                  </a:extLst>
                </p:cNvPr>
                <p:cNvSpPr/>
                <p:nvPr/>
              </p:nvSpPr>
              <p:spPr>
                <a:xfrm flipH="1">
                  <a:off x="1405312" y="5139374"/>
                  <a:ext cx="689866" cy="864745"/>
                </a:xfrm>
                <a:custGeom>
                  <a:avLst/>
                  <a:gdLst>
                    <a:gd name="connsiteX0" fmla="*/ 50409 w 689866"/>
                    <a:gd name="connsiteY0" fmla="*/ 189897 h 864745"/>
                    <a:gd name="connsiteX1" fmla="*/ 42131 w 689866"/>
                    <a:gd name="connsiteY1" fmla="*/ 205149 h 864745"/>
                    <a:gd name="connsiteX2" fmla="*/ 42131 w 689866"/>
                    <a:gd name="connsiteY2" fmla="*/ 505687 h 864745"/>
                    <a:gd name="connsiteX3" fmla="*/ 41771 w 689866"/>
                    <a:gd name="connsiteY3" fmla="*/ 803346 h 864745"/>
                    <a:gd name="connsiteX4" fmla="*/ 59768 w 689866"/>
                    <a:gd name="connsiteY4" fmla="*/ 822062 h 864745"/>
                    <a:gd name="connsiteX5" fmla="*/ 571582 w 689866"/>
                    <a:gd name="connsiteY5" fmla="*/ 821702 h 864745"/>
                    <a:gd name="connsiteX6" fmla="*/ 591018 w 689866"/>
                    <a:gd name="connsiteY6" fmla="*/ 833580 h 864745"/>
                    <a:gd name="connsiteX7" fmla="*/ 648966 w 689866"/>
                    <a:gd name="connsiteY7" fmla="*/ 863814 h 864745"/>
                    <a:gd name="connsiteX8" fmla="*/ 689638 w 689866"/>
                    <a:gd name="connsiteY8" fmla="*/ 816663 h 864745"/>
                    <a:gd name="connsiteX9" fmla="*/ 656525 w 689866"/>
                    <a:gd name="connsiteY9" fmla="*/ 760874 h 864745"/>
                    <a:gd name="connsiteX10" fmla="*/ 595338 w 689866"/>
                    <a:gd name="connsiteY10" fmla="*/ 781390 h 864745"/>
                    <a:gd name="connsiteX11" fmla="*/ 575542 w 689866"/>
                    <a:gd name="connsiteY11" fmla="*/ 791828 h 864745"/>
                    <a:gd name="connsiteX12" fmla="*/ 88201 w 689866"/>
                    <a:gd name="connsiteY12" fmla="*/ 791828 h 864745"/>
                    <a:gd name="connsiteX13" fmla="*/ 71645 w 689866"/>
                    <a:gd name="connsiteY13" fmla="*/ 774552 h 864745"/>
                    <a:gd name="connsiteX14" fmla="*/ 72005 w 689866"/>
                    <a:gd name="connsiteY14" fmla="*/ 210187 h 864745"/>
                    <a:gd name="connsiteX15" fmla="*/ 72005 w 689866"/>
                    <a:gd name="connsiteY15" fmla="*/ 197230 h 864745"/>
                    <a:gd name="connsiteX16" fmla="*/ 68405 w 689866"/>
                    <a:gd name="connsiteY16" fmla="*/ 190031 h 864745"/>
                    <a:gd name="connsiteX17" fmla="*/ 50409 w 689866"/>
                    <a:gd name="connsiteY17" fmla="*/ 189897 h 864745"/>
                    <a:gd name="connsiteX18" fmla="*/ 100079 w 689866"/>
                    <a:gd name="connsiteY18" fmla="*/ 0 h 864745"/>
                    <a:gd name="connsiteX19" fmla="*/ 14057 w 689866"/>
                    <a:gd name="connsiteY19" fmla="*/ 0 h 864745"/>
                    <a:gd name="connsiteX20" fmla="*/ 19 w 689866"/>
                    <a:gd name="connsiteY20" fmla="*/ 14037 h 864745"/>
                    <a:gd name="connsiteX21" fmla="*/ 739 w 689866"/>
                    <a:gd name="connsiteY21" fmla="*/ 95381 h 864745"/>
                    <a:gd name="connsiteX22" fmla="*/ 2899 w 689866"/>
                    <a:gd name="connsiteY22" fmla="*/ 114097 h 864745"/>
                    <a:gd name="connsiteX23" fmla="*/ 2899 w 689866"/>
                    <a:gd name="connsiteY23" fmla="*/ 175284 h 864745"/>
                    <a:gd name="connsiteX24" fmla="*/ 16576 w 689866"/>
                    <a:gd name="connsiteY24" fmla="*/ 189321 h 864745"/>
                    <a:gd name="connsiteX25" fmla="*/ 112676 w 689866"/>
                    <a:gd name="connsiteY25" fmla="*/ 188601 h 864745"/>
                    <a:gd name="connsiteX26" fmla="*/ 114116 w 689866"/>
                    <a:gd name="connsiteY26" fmla="*/ 15477 h 864745"/>
                    <a:gd name="connsiteX27" fmla="*/ 100079 w 689866"/>
                    <a:gd name="connsiteY27" fmla="*/ 0 h 864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9866" h="864745">
                      <a:moveTo>
                        <a:pt x="50409" y="189897"/>
                      </a:moveTo>
                      <a:cubicBezTo>
                        <a:pt x="45460" y="192731"/>
                        <a:pt x="42131" y="198130"/>
                        <a:pt x="42131" y="205149"/>
                      </a:cubicBezTo>
                      <a:cubicBezTo>
                        <a:pt x="42131" y="305208"/>
                        <a:pt x="42131" y="405628"/>
                        <a:pt x="42131" y="505687"/>
                      </a:cubicBezTo>
                      <a:cubicBezTo>
                        <a:pt x="42131" y="605027"/>
                        <a:pt x="42491" y="704006"/>
                        <a:pt x="41771" y="803346"/>
                      </a:cubicBezTo>
                      <a:cubicBezTo>
                        <a:pt x="41771" y="817743"/>
                        <a:pt x="44650" y="822062"/>
                        <a:pt x="59768" y="822062"/>
                      </a:cubicBezTo>
                      <a:cubicBezTo>
                        <a:pt x="230372" y="821342"/>
                        <a:pt x="400977" y="821702"/>
                        <a:pt x="571582" y="821702"/>
                      </a:cubicBezTo>
                      <a:cubicBezTo>
                        <a:pt x="580940" y="821702"/>
                        <a:pt x="587059" y="822422"/>
                        <a:pt x="591018" y="833580"/>
                      </a:cubicBezTo>
                      <a:cubicBezTo>
                        <a:pt x="599296" y="857335"/>
                        <a:pt x="621972" y="868133"/>
                        <a:pt x="648966" y="863814"/>
                      </a:cubicBezTo>
                      <a:cubicBezTo>
                        <a:pt x="671282" y="860214"/>
                        <a:pt x="687478" y="841498"/>
                        <a:pt x="689638" y="816663"/>
                      </a:cubicBezTo>
                      <a:cubicBezTo>
                        <a:pt x="691798" y="790388"/>
                        <a:pt x="678480" y="768433"/>
                        <a:pt x="656525" y="760874"/>
                      </a:cubicBezTo>
                      <a:cubicBezTo>
                        <a:pt x="632770" y="752956"/>
                        <a:pt x="607215" y="760515"/>
                        <a:pt x="595338" y="781390"/>
                      </a:cubicBezTo>
                      <a:cubicBezTo>
                        <a:pt x="590298" y="790029"/>
                        <a:pt x="584899" y="791828"/>
                        <a:pt x="575542" y="791828"/>
                      </a:cubicBezTo>
                      <a:cubicBezTo>
                        <a:pt x="413215" y="791468"/>
                        <a:pt x="250888" y="791468"/>
                        <a:pt x="88201" y="791828"/>
                      </a:cubicBezTo>
                      <a:cubicBezTo>
                        <a:pt x="74164" y="791828"/>
                        <a:pt x="71645" y="787509"/>
                        <a:pt x="71645" y="774552"/>
                      </a:cubicBezTo>
                      <a:cubicBezTo>
                        <a:pt x="72005" y="586310"/>
                        <a:pt x="72005" y="398069"/>
                        <a:pt x="72005" y="210187"/>
                      </a:cubicBezTo>
                      <a:cubicBezTo>
                        <a:pt x="72005" y="205869"/>
                        <a:pt x="72005" y="201550"/>
                        <a:pt x="72005" y="197230"/>
                      </a:cubicBezTo>
                      <a:cubicBezTo>
                        <a:pt x="72005" y="194351"/>
                        <a:pt x="71645" y="191471"/>
                        <a:pt x="68405" y="190031"/>
                      </a:cubicBezTo>
                      <a:cubicBezTo>
                        <a:pt x="61927" y="186792"/>
                        <a:pt x="55358" y="187062"/>
                        <a:pt x="50409" y="189897"/>
                      </a:cubicBezTo>
                      <a:close/>
                      <a:moveTo>
                        <a:pt x="100079" y="0"/>
                      </a:moveTo>
                      <a:cubicBezTo>
                        <a:pt x="71285" y="360"/>
                        <a:pt x="42851" y="360"/>
                        <a:pt x="14057" y="0"/>
                      </a:cubicBezTo>
                      <a:cubicBezTo>
                        <a:pt x="4339" y="0"/>
                        <a:pt x="-341" y="4319"/>
                        <a:pt x="19" y="14037"/>
                      </a:cubicBezTo>
                      <a:cubicBezTo>
                        <a:pt x="379" y="41032"/>
                        <a:pt x="379" y="68386"/>
                        <a:pt x="739" y="95381"/>
                      </a:cubicBezTo>
                      <a:cubicBezTo>
                        <a:pt x="3618" y="101499"/>
                        <a:pt x="2899" y="107618"/>
                        <a:pt x="2899" y="114097"/>
                      </a:cubicBezTo>
                      <a:cubicBezTo>
                        <a:pt x="2899" y="134612"/>
                        <a:pt x="3259" y="154768"/>
                        <a:pt x="2899" y="175284"/>
                      </a:cubicBezTo>
                      <a:cubicBezTo>
                        <a:pt x="2899" y="185362"/>
                        <a:pt x="6498" y="189681"/>
                        <a:pt x="16576" y="189321"/>
                      </a:cubicBezTo>
                      <a:cubicBezTo>
                        <a:pt x="48609" y="188961"/>
                        <a:pt x="80643" y="188961"/>
                        <a:pt x="112676" y="188601"/>
                      </a:cubicBezTo>
                      <a:cubicBezTo>
                        <a:pt x="113036" y="131013"/>
                        <a:pt x="113396" y="73065"/>
                        <a:pt x="114116" y="15477"/>
                      </a:cubicBezTo>
                      <a:cubicBezTo>
                        <a:pt x="114116" y="5399"/>
                        <a:pt x="111237" y="0"/>
                        <a:pt x="100079" y="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DEE2FB20-5CA7-2ACC-8BAD-0F4C88FCD66F}"/>
                  </a:ext>
                </a:extLst>
              </p:cNvPr>
              <p:cNvGrpSpPr/>
              <p:nvPr userDrawn="1"/>
            </p:nvGrpSpPr>
            <p:grpSpPr>
              <a:xfrm>
                <a:off x="548226" y="1602802"/>
                <a:ext cx="944002" cy="3757883"/>
                <a:chOff x="655230" y="1602802"/>
                <a:chExt cx="944002" cy="3757883"/>
              </a:xfrm>
              <a:grpFill/>
            </p:grpSpPr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CD718FB8-ECFA-72F2-E063-6D7B91F8DFFA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005304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EEB1FBB8-4D01-6942-8046-AB97F6EF775E}"/>
                    </a:ext>
                  </a:extLst>
                </p:cNvPr>
                <p:cNvSpPr/>
                <p:nvPr userDrawn="1"/>
              </p:nvSpPr>
              <p:spPr>
                <a:xfrm flipH="1">
                  <a:off x="955830" y="4190397"/>
                  <a:ext cx="643402" cy="634359"/>
                </a:xfrm>
                <a:custGeom>
                  <a:avLst/>
                  <a:gdLst>
                    <a:gd name="connsiteX0" fmla="*/ 1129160 w 1181053"/>
                    <a:gd name="connsiteY0" fmla="*/ 979148 h 1164453"/>
                    <a:gd name="connsiteX1" fmla="*/ 1108019 w 1181053"/>
                    <a:gd name="connsiteY1" fmla="*/ 942810 h 1164453"/>
                    <a:gd name="connsiteX2" fmla="*/ 1109340 w 1181053"/>
                    <a:gd name="connsiteY2" fmla="*/ 104390 h 1164453"/>
                    <a:gd name="connsiteX3" fmla="*/ 1074984 w 1181053"/>
                    <a:gd name="connsiteY3" fmla="*/ 71355 h 1164453"/>
                    <a:gd name="connsiteX4" fmla="*/ 383898 w 1181053"/>
                    <a:gd name="connsiteY4" fmla="*/ 72016 h 1164453"/>
                    <a:gd name="connsiteX5" fmla="*/ 349542 w 1181053"/>
                    <a:gd name="connsiteY5" fmla="*/ 69373 h 1164453"/>
                    <a:gd name="connsiteX6" fmla="*/ 348221 w 1181053"/>
                    <a:gd name="connsiteY6" fmla="*/ 1321 h 1164453"/>
                    <a:gd name="connsiteX7" fmla="*/ 337650 w 1181053"/>
                    <a:gd name="connsiteY7" fmla="*/ 1982 h 1164453"/>
                    <a:gd name="connsiteX8" fmla="*/ 32409 w 1181053"/>
                    <a:gd name="connsiteY8" fmla="*/ 0 h 1164453"/>
                    <a:gd name="connsiteX9" fmla="*/ 35 w 1181053"/>
                    <a:gd name="connsiteY9" fmla="*/ 30392 h 1164453"/>
                    <a:gd name="connsiteX10" fmla="*/ 35 w 1181053"/>
                    <a:gd name="connsiteY10" fmla="*/ 180369 h 1164453"/>
                    <a:gd name="connsiteX11" fmla="*/ 29766 w 1181053"/>
                    <a:gd name="connsiteY11" fmla="*/ 210101 h 1164453"/>
                    <a:gd name="connsiteX12" fmla="*/ 177101 w 1181053"/>
                    <a:gd name="connsiteY12" fmla="*/ 210101 h 1164453"/>
                    <a:gd name="connsiteX13" fmla="*/ 292062 w 1181053"/>
                    <a:gd name="connsiteY13" fmla="*/ 209440 h 1164453"/>
                    <a:gd name="connsiteX14" fmla="*/ 349542 w 1181053"/>
                    <a:gd name="connsiteY14" fmla="*/ 147996 h 1164453"/>
                    <a:gd name="connsiteX15" fmla="*/ 381256 w 1181053"/>
                    <a:gd name="connsiteY15" fmla="*/ 146014 h 1164453"/>
                    <a:gd name="connsiteX16" fmla="*/ 1021467 w 1181053"/>
                    <a:gd name="connsiteY16" fmla="*/ 145353 h 1164453"/>
                    <a:gd name="connsiteX17" fmla="*/ 1054502 w 1181053"/>
                    <a:gd name="connsiteY17" fmla="*/ 177066 h 1164453"/>
                    <a:gd name="connsiteX18" fmla="*/ 1054502 w 1181053"/>
                    <a:gd name="connsiteY18" fmla="*/ 945453 h 1164453"/>
                    <a:gd name="connsiteX19" fmla="*/ 1032699 w 1181053"/>
                    <a:gd name="connsiteY19" fmla="*/ 985755 h 1164453"/>
                    <a:gd name="connsiteX20" fmla="*/ 997022 w 1181053"/>
                    <a:gd name="connsiteY20" fmla="*/ 1102037 h 1164453"/>
                    <a:gd name="connsiteX21" fmla="*/ 1094805 w 1181053"/>
                    <a:gd name="connsiteY21" fmla="*/ 1164142 h 1164453"/>
                    <a:gd name="connsiteX22" fmla="*/ 1178712 w 1181053"/>
                    <a:gd name="connsiteY22" fmla="*/ 1090145 h 1164453"/>
                    <a:gd name="connsiteX23" fmla="*/ 1129160 w 1181053"/>
                    <a:gd name="connsiteY23" fmla="*/ 979148 h 1164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181053" h="1164453">
                      <a:moveTo>
                        <a:pt x="1129160" y="979148"/>
                      </a:moveTo>
                      <a:cubicBezTo>
                        <a:pt x="1110001" y="971220"/>
                        <a:pt x="1108019" y="959988"/>
                        <a:pt x="1108019" y="942810"/>
                      </a:cubicBezTo>
                      <a:cubicBezTo>
                        <a:pt x="1108679" y="663337"/>
                        <a:pt x="1108019" y="383863"/>
                        <a:pt x="1109340" y="104390"/>
                      </a:cubicBezTo>
                      <a:cubicBezTo>
                        <a:pt x="1109340" y="75980"/>
                        <a:pt x="1100751" y="71355"/>
                        <a:pt x="1074984" y="71355"/>
                      </a:cubicBezTo>
                      <a:cubicBezTo>
                        <a:pt x="844402" y="72676"/>
                        <a:pt x="614480" y="72016"/>
                        <a:pt x="383898" y="72016"/>
                      </a:cubicBezTo>
                      <a:cubicBezTo>
                        <a:pt x="372666" y="72016"/>
                        <a:pt x="360774" y="73998"/>
                        <a:pt x="349542" y="69373"/>
                      </a:cubicBezTo>
                      <a:cubicBezTo>
                        <a:pt x="350863" y="46909"/>
                        <a:pt x="352845" y="23785"/>
                        <a:pt x="348221" y="1321"/>
                      </a:cubicBezTo>
                      <a:cubicBezTo>
                        <a:pt x="344917" y="1321"/>
                        <a:pt x="340953" y="1982"/>
                        <a:pt x="337650" y="1982"/>
                      </a:cubicBezTo>
                      <a:cubicBezTo>
                        <a:pt x="235903" y="1321"/>
                        <a:pt x="134156" y="1321"/>
                        <a:pt x="32409" y="0"/>
                      </a:cubicBezTo>
                      <a:cubicBezTo>
                        <a:pt x="9946" y="0"/>
                        <a:pt x="-626" y="5946"/>
                        <a:pt x="35" y="30392"/>
                      </a:cubicBezTo>
                      <a:cubicBezTo>
                        <a:pt x="1357" y="80605"/>
                        <a:pt x="1357" y="130157"/>
                        <a:pt x="35" y="180369"/>
                      </a:cubicBezTo>
                      <a:cubicBezTo>
                        <a:pt x="-626" y="202173"/>
                        <a:pt x="7964" y="210761"/>
                        <a:pt x="29766" y="210101"/>
                      </a:cubicBezTo>
                      <a:cubicBezTo>
                        <a:pt x="78658" y="209440"/>
                        <a:pt x="128210" y="210101"/>
                        <a:pt x="177101" y="210101"/>
                      </a:cubicBezTo>
                      <a:cubicBezTo>
                        <a:pt x="215421" y="210101"/>
                        <a:pt x="253741" y="209440"/>
                        <a:pt x="292062" y="209440"/>
                      </a:cubicBezTo>
                      <a:cubicBezTo>
                        <a:pt x="352845" y="209440"/>
                        <a:pt x="352845" y="209440"/>
                        <a:pt x="349542" y="147996"/>
                      </a:cubicBezTo>
                      <a:cubicBezTo>
                        <a:pt x="360113" y="147335"/>
                        <a:pt x="370684" y="146014"/>
                        <a:pt x="381256" y="146014"/>
                      </a:cubicBezTo>
                      <a:cubicBezTo>
                        <a:pt x="594660" y="146014"/>
                        <a:pt x="808063" y="146674"/>
                        <a:pt x="1021467" y="145353"/>
                      </a:cubicBezTo>
                      <a:cubicBezTo>
                        <a:pt x="1046574" y="145353"/>
                        <a:pt x="1054502" y="150638"/>
                        <a:pt x="1054502" y="177066"/>
                      </a:cubicBezTo>
                      <a:cubicBezTo>
                        <a:pt x="1053181" y="433415"/>
                        <a:pt x="1053842" y="689764"/>
                        <a:pt x="1054502" y="945453"/>
                      </a:cubicBezTo>
                      <a:cubicBezTo>
                        <a:pt x="1054502" y="964613"/>
                        <a:pt x="1049877" y="975184"/>
                        <a:pt x="1032699" y="985755"/>
                      </a:cubicBezTo>
                      <a:cubicBezTo>
                        <a:pt x="995701" y="1008219"/>
                        <a:pt x="982487" y="1057771"/>
                        <a:pt x="997022" y="1102037"/>
                      </a:cubicBezTo>
                      <a:cubicBezTo>
                        <a:pt x="1010897" y="1144322"/>
                        <a:pt x="1047895" y="1167446"/>
                        <a:pt x="1094805" y="1164142"/>
                      </a:cubicBezTo>
                      <a:cubicBezTo>
                        <a:pt x="1137089" y="1161499"/>
                        <a:pt x="1170784" y="1131768"/>
                        <a:pt x="1178712" y="1090145"/>
                      </a:cubicBezTo>
                      <a:cubicBezTo>
                        <a:pt x="1187962" y="1041914"/>
                        <a:pt x="1169463" y="996326"/>
                        <a:pt x="1129160" y="979148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0D2707FD-6A69-CC48-C7AB-044EA46E9318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9293" y="182091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B1AA6AA5-4E10-B00E-E7FD-7927CAE4331E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120766" y="2289790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5F7D1F90-68F1-C2DD-43AF-F1C80B5E377F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801796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60485D72-49ED-DD8B-AA8A-EF82169C4E30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6573" y="3025173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C7A4D6AD-5426-9D49-9510-4750C09AEE72}"/>
                    </a:ext>
                  </a:extLst>
                </p:cNvPr>
                <p:cNvSpPr/>
                <p:nvPr userDrawn="1"/>
              </p:nvSpPr>
              <p:spPr>
                <a:xfrm rot="5400000" flipH="1" flipV="1">
                  <a:off x="1069293" y="483074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2D26586D-D4EA-DF28-3E69-83D03D6EA367}"/>
                  </a:ext>
                </a:extLst>
              </p:cNvPr>
              <p:cNvGrpSpPr/>
              <p:nvPr userDrawn="1"/>
            </p:nvGrpSpPr>
            <p:grpSpPr>
              <a:xfrm>
                <a:off x="4782728" y="2208743"/>
                <a:ext cx="1206268" cy="3147897"/>
                <a:chOff x="4889732" y="2208743"/>
                <a:chExt cx="1206268" cy="3147897"/>
              </a:xfrm>
              <a:grpFill/>
            </p:grpSpPr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8179078E-C818-3AA4-ECF4-CD14C9F06BAC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408235"/>
                  <a:ext cx="1206268" cy="720041"/>
                </a:xfrm>
                <a:custGeom>
                  <a:avLst/>
                  <a:gdLst>
                    <a:gd name="connsiteX0" fmla="*/ 1864067 w 2214270"/>
                    <a:gd name="connsiteY0" fmla="*/ 1293985 h 1321734"/>
                    <a:gd name="connsiteX1" fmla="*/ 1891816 w 2214270"/>
                    <a:gd name="connsiteY1" fmla="*/ 1319752 h 1321734"/>
                    <a:gd name="connsiteX2" fmla="*/ 2041794 w 2214270"/>
                    <a:gd name="connsiteY2" fmla="*/ 1321734 h 1321734"/>
                    <a:gd name="connsiteX3" fmla="*/ 2185825 w 2214270"/>
                    <a:gd name="connsiteY3" fmla="*/ 1321074 h 1321734"/>
                    <a:gd name="connsiteX4" fmla="*/ 2214235 w 2214270"/>
                    <a:gd name="connsiteY4" fmla="*/ 1292663 h 1321734"/>
                    <a:gd name="connsiteX5" fmla="*/ 2214235 w 2214270"/>
                    <a:gd name="connsiteY5" fmla="*/ 1135418 h 1321734"/>
                    <a:gd name="connsiteX6" fmla="*/ 2185825 w 2214270"/>
                    <a:gd name="connsiteY6" fmla="*/ 1107009 h 1321734"/>
                    <a:gd name="connsiteX7" fmla="*/ 2041794 w 2214270"/>
                    <a:gd name="connsiteY7" fmla="*/ 1106348 h 1321734"/>
                    <a:gd name="connsiteX8" fmla="*/ 1908334 w 2214270"/>
                    <a:gd name="connsiteY8" fmla="*/ 1108330 h 1321734"/>
                    <a:gd name="connsiteX9" fmla="*/ 1866049 w 2214270"/>
                    <a:gd name="connsiteY9" fmla="*/ 1150614 h 1321734"/>
                    <a:gd name="connsiteX10" fmla="*/ 1834336 w 2214270"/>
                    <a:gd name="connsiteY10" fmla="*/ 1183649 h 1321734"/>
                    <a:gd name="connsiteX11" fmla="*/ 170710 w 2214270"/>
                    <a:gd name="connsiteY11" fmla="*/ 1183649 h 1321734"/>
                    <a:gd name="connsiteX12" fmla="*/ 139657 w 2214270"/>
                    <a:gd name="connsiteY12" fmla="*/ 1153257 h 1321734"/>
                    <a:gd name="connsiteX13" fmla="*/ 139657 w 2214270"/>
                    <a:gd name="connsiteY13" fmla="*/ 213090 h 1321734"/>
                    <a:gd name="connsiteX14" fmla="*/ 157496 w 2214270"/>
                    <a:gd name="connsiteY14" fmla="*/ 172127 h 1321734"/>
                    <a:gd name="connsiteX15" fmla="*/ 179959 w 2214270"/>
                    <a:gd name="connsiteY15" fmla="*/ 53863 h 1321734"/>
                    <a:gd name="connsiteX16" fmla="*/ 86801 w 2214270"/>
                    <a:gd name="connsiteY16" fmla="*/ 347 h 1321734"/>
                    <a:gd name="connsiteX17" fmla="*/ 3554 w 2214270"/>
                    <a:gd name="connsiteY17" fmla="*/ 71702 h 1321734"/>
                    <a:gd name="connsiteX18" fmla="*/ 44517 w 2214270"/>
                    <a:gd name="connsiteY18" fmla="*/ 181377 h 1321734"/>
                    <a:gd name="connsiteX19" fmla="*/ 66981 w 2214270"/>
                    <a:gd name="connsiteY19" fmla="*/ 223661 h 1321734"/>
                    <a:gd name="connsiteX20" fmla="*/ 66320 w 2214270"/>
                    <a:gd name="connsiteY20" fmla="*/ 1222630 h 1321734"/>
                    <a:gd name="connsiteX21" fmla="*/ 100676 w 2214270"/>
                    <a:gd name="connsiteY21" fmla="*/ 1256325 h 1321734"/>
                    <a:gd name="connsiteX22" fmla="*/ 1825747 w 2214270"/>
                    <a:gd name="connsiteY22" fmla="*/ 1255665 h 1321734"/>
                    <a:gd name="connsiteX23" fmla="*/ 1864067 w 2214270"/>
                    <a:gd name="connsiteY23" fmla="*/ 1293985 h 132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214270" h="1321734">
                      <a:moveTo>
                        <a:pt x="1864067" y="1293985"/>
                      </a:moveTo>
                      <a:cubicBezTo>
                        <a:pt x="1862746" y="1317109"/>
                        <a:pt x="1872656" y="1319752"/>
                        <a:pt x="1891816" y="1319752"/>
                      </a:cubicBezTo>
                      <a:cubicBezTo>
                        <a:pt x="1942029" y="1319752"/>
                        <a:pt x="1991581" y="1316449"/>
                        <a:pt x="2041794" y="1321734"/>
                      </a:cubicBezTo>
                      <a:cubicBezTo>
                        <a:pt x="2090024" y="1321734"/>
                        <a:pt x="2137595" y="1320413"/>
                        <a:pt x="2185825" y="1321074"/>
                      </a:cubicBezTo>
                      <a:cubicBezTo>
                        <a:pt x="2206307" y="1321074"/>
                        <a:pt x="2214235" y="1313145"/>
                        <a:pt x="2214235" y="1292663"/>
                      </a:cubicBezTo>
                      <a:cubicBezTo>
                        <a:pt x="2213574" y="1240469"/>
                        <a:pt x="2213574" y="1187613"/>
                        <a:pt x="2214235" y="1135418"/>
                      </a:cubicBezTo>
                      <a:cubicBezTo>
                        <a:pt x="2214896" y="1114276"/>
                        <a:pt x="2206307" y="1107009"/>
                        <a:pt x="2185825" y="1107009"/>
                      </a:cubicBezTo>
                      <a:cubicBezTo>
                        <a:pt x="2137595" y="1107669"/>
                        <a:pt x="2090024" y="1107009"/>
                        <a:pt x="2041794" y="1106348"/>
                      </a:cubicBezTo>
                      <a:cubicBezTo>
                        <a:pt x="1997527" y="1107009"/>
                        <a:pt x="1952600" y="1107669"/>
                        <a:pt x="1908334" y="1108330"/>
                      </a:cubicBezTo>
                      <a:cubicBezTo>
                        <a:pt x="1865389" y="1108330"/>
                        <a:pt x="1864067" y="1108330"/>
                        <a:pt x="1866049" y="1150614"/>
                      </a:cubicBezTo>
                      <a:cubicBezTo>
                        <a:pt x="1867371" y="1175721"/>
                        <a:pt x="1861425" y="1183649"/>
                        <a:pt x="1834336" y="1183649"/>
                      </a:cubicBezTo>
                      <a:cubicBezTo>
                        <a:pt x="1280014" y="1182988"/>
                        <a:pt x="725692" y="1182988"/>
                        <a:pt x="170710" y="1183649"/>
                      </a:cubicBezTo>
                      <a:cubicBezTo>
                        <a:pt x="146925" y="1183649"/>
                        <a:pt x="139657" y="1178364"/>
                        <a:pt x="139657" y="1153257"/>
                      </a:cubicBezTo>
                      <a:cubicBezTo>
                        <a:pt x="140318" y="840089"/>
                        <a:pt x="140318" y="526259"/>
                        <a:pt x="139657" y="213090"/>
                      </a:cubicBezTo>
                      <a:cubicBezTo>
                        <a:pt x="139657" y="195912"/>
                        <a:pt x="142960" y="184020"/>
                        <a:pt x="157496" y="172127"/>
                      </a:cubicBezTo>
                      <a:cubicBezTo>
                        <a:pt x="189870" y="145699"/>
                        <a:pt x="198459" y="94826"/>
                        <a:pt x="179959" y="53863"/>
                      </a:cubicBezTo>
                      <a:cubicBezTo>
                        <a:pt x="163442" y="17525"/>
                        <a:pt x="128425" y="-2957"/>
                        <a:pt x="86801" y="347"/>
                      </a:cubicBezTo>
                      <a:cubicBezTo>
                        <a:pt x="43856" y="3650"/>
                        <a:pt x="14786" y="28757"/>
                        <a:pt x="3554" y="71702"/>
                      </a:cubicBezTo>
                      <a:cubicBezTo>
                        <a:pt x="-7678" y="114647"/>
                        <a:pt x="8179" y="162217"/>
                        <a:pt x="44517" y="181377"/>
                      </a:cubicBezTo>
                      <a:cubicBezTo>
                        <a:pt x="64338" y="191948"/>
                        <a:pt x="66981" y="204501"/>
                        <a:pt x="66981" y="223661"/>
                      </a:cubicBezTo>
                      <a:cubicBezTo>
                        <a:pt x="66320" y="556651"/>
                        <a:pt x="66981" y="889641"/>
                        <a:pt x="66320" y="1222630"/>
                      </a:cubicBezTo>
                      <a:cubicBezTo>
                        <a:pt x="66320" y="1250379"/>
                        <a:pt x="73588" y="1256325"/>
                        <a:pt x="100676" y="1256325"/>
                      </a:cubicBezTo>
                      <a:cubicBezTo>
                        <a:pt x="675479" y="1255665"/>
                        <a:pt x="1250944" y="1255665"/>
                        <a:pt x="1825747" y="1255665"/>
                      </a:cubicBezTo>
                      <a:cubicBezTo>
                        <a:pt x="1864067" y="1256325"/>
                        <a:pt x="1866049" y="1256325"/>
                        <a:pt x="1864067" y="1293985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23AD0CFB-9BA9-13F2-C3C3-F39106EBFBD0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3803842"/>
                  <a:ext cx="862897" cy="590574"/>
                </a:xfrm>
                <a:custGeom>
                  <a:avLst/>
                  <a:gdLst>
                    <a:gd name="connsiteX0" fmla="*/ 162118 w 1583966"/>
                    <a:gd name="connsiteY0" fmla="*/ 885330 h 1084079"/>
                    <a:gd name="connsiteX1" fmla="*/ 162118 w 1583966"/>
                    <a:gd name="connsiteY1" fmla="*/ 156584 h 1084079"/>
                    <a:gd name="connsiteX2" fmla="*/ 154851 w 1583966"/>
                    <a:gd name="connsiteY2" fmla="*/ 110336 h 1084079"/>
                    <a:gd name="connsiteX3" fmla="*/ 166083 w 1583966"/>
                    <a:gd name="connsiteY3" fmla="*/ 108354 h 1084079"/>
                    <a:gd name="connsiteX4" fmla="*/ 1213282 w 1583966"/>
                    <a:gd name="connsiteY4" fmla="*/ 107693 h 1084079"/>
                    <a:gd name="connsiteX5" fmla="*/ 1235085 w 1583966"/>
                    <a:gd name="connsiteY5" fmla="*/ 130817 h 1084079"/>
                    <a:gd name="connsiteX6" fmla="*/ 1234424 w 1583966"/>
                    <a:gd name="connsiteY6" fmla="*/ 189619 h 1084079"/>
                    <a:gd name="connsiteX7" fmla="*/ 1255566 w 1583966"/>
                    <a:gd name="connsiteY7" fmla="*/ 210761 h 1084079"/>
                    <a:gd name="connsiteX8" fmla="*/ 1410829 w 1583966"/>
                    <a:gd name="connsiteY8" fmla="*/ 211422 h 1084079"/>
                    <a:gd name="connsiteX9" fmla="*/ 1555521 w 1583966"/>
                    <a:gd name="connsiteY9" fmla="*/ 210761 h 1084079"/>
                    <a:gd name="connsiteX10" fmla="*/ 1583931 w 1583966"/>
                    <a:gd name="connsiteY10" fmla="*/ 182351 h 1084079"/>
                    <a:gd name="connsiteX11" fmla="*/ 1583931 w 1583966"/>
                    <a:gd name="connsiteY11" fmla="*/ 29731 h 1084079"/>
                    <a:gd name="connsiteX12" fmla="*/ 1552878 w 1583966"/>
                    <a:gd name="connsiteY12" fmla="*/ 661 h 1084079"/>
                    <a:gd name="connsiteX13" fmla="*/ 1405544 w 1583966"/>
                    <a:gd name="connsiteY13" fmla="*/ 661 h 1084079"/>
                    <a:gd name="connsiteX14" fmla="*/ 1255566 w 1583966"/>
                    <a:gd name="connsiteY14" fmla="*/ 0 h 1084079"/>
                    <a:gd name="connsiteX15" fmla="*/ 1234424 w 1583966"/>
                    <a:gd name="connsiteY15" fmla="*/ 20481 h 1084079"/>
                    <a:gd name="connsiteX16" fmla="*/ 1200729 w 1583966"/>
                    <a:gd name="connsiteY16" fmla="*/ 53516 h 1084079"/>
                    <a:gd name="connsiteX17" fmla="*/ 158815 w 1583966"/>
                    <a:gd name="connsiteY17" fmla="*/ 52855 h 1084079"/>
                    <a:gd name="connsiteX18" fmla="*/ 89442 w 1583966"/>
                    <a:gd name="connsiteY18" fmla="*/ 122228 h 1084079"/>
                    <a:gd name="connsiteX19" fmla="*/ 89442 w 1583966"/>
                    <a:gd name="connsiteY19" fmla="*/ 861544 h 1084079"/>
                    <a:gd name="connsiteX20" fmla="*/ 66318 w 1583966"/>
                    <a:gd name="connsiteY20" fmla="*/ 893918 h 1084079"/>
                    <a:gd name="connsiteX21" fmla="*/ 17427 w 1583966"/>
                    <a:gd name="connsiteY21" fmla="*/ 928935 h 1084079"/>
                    <a:gd name="connsiteX22" fmla="*/ 31301 w 1583966"/>
                    <a:gd name="connsiteY22" fmla="*/ 1061074 h 1084079"/>
                    <a:gd name="connsiteX23" fmla="*/ 155512 w 1583966"/>
                    <a:gd name="connsiteY23" fmla="*/ 1064377 h 1084079"/>
                    <a:gd name="connsiteX24" fmla="*/ 175993 w 1583966"/>
                    <a:gd name="connsiteY24" fmla="*/ 932900 h 1084079"/>
                    <a:gd name="connsiteX25" fmla="*/ 162118 w 1583966"/>
                    <a:gd name="connsiteY25" fmla="*/ 885330 h 1084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583966" h="1084079">
                      <a:moveTo>
                        <a:pt x="162118" y="885330"/>
                      </a:moveTo>
                      <a:cubicBezTo>
                        <a:pt x="162118" y="642194"/>
                        <a:pt x="162118" y="399720"/>
                        <a:pt x="162118" y="156584"/>
                      </a:cubicBezTo>
                      <a:cubicBezTo>
                        <a:pt x="162118" y="141388"/>
                        <a:pt x="163440" y="125532"/>
                        <a:pt x="154851" y="110336"/>
                      </a:cubicBezTo>
                      <a:cubicBezTo>
                        <a:pt x="160797" y="109675"/>
                        <a:pt x="163440" y="108354"/>
                        <a:pt x="166083" y="108354"/>
                      </a:cubicBezTo>
                      <a:cubicBezTo>
                        <a:pt x="514929" y="108354"/>
                        <a:pt x="864436" y="108354"/>
                        <a:pt x="1213282" y="107693"/>
                      </a:cubicBezTo>
                      <a:cubicBezTo>
                        <a:pt x="1231782" y="107693"/>
                        <a:pt x="1235746" y="114960"/>
                        <a:pt x="1235085" y="130817"/>
                      </a:cubicBezTo>
                      <a:cubicBezTo>
                        <a:pt x="1233764" y="150638"/>
                        <a:pt x="1235746" y="170459"/>
                        <a:pt x="1234424" y="189619"/>
                      </a:cubicBezTo>
                      <a:cubicBezTo>
                        <a:pt x="1233103" y="206137"/>
                        <a:pt x="1238388" y="211422"/>
                        <a:pt x="1255566" y="210761"/>
                      </a:cubicBezTo>
                      <a:cubicBezTo>
                        <a:pt x="1307101" y="210101"/>
                        <a:pt x="1359295" y="210761"/>
                        <a:pt x="1410829" y="211422"/>
                      </a:cubicBezTo>
                      <a:cubicBezTo>
                        <a:pt x="1459060" y="211422"/>
                        <a:pt x="1507291" y="210101"/>
                        <a:pt x="1555521" y="210761"/>
                      </a:cubicBezTo>
                      <a:cubicBezTo>
                        <a:pt x="1576003" y="210761"/>
                        <a:pt x="1584592" y="203494"/>
                        <a:pt x="1583931" y="182351"/>
                      </a:cubicBezTo>
                      <a:cubicBezTo>
                        <a:pt x="1583270" y="131478"/>
                        <a:pt x="1582610" y="80605"/>
                        <a:pt x="1583931" y="29731"/>
                      </a:cubicBezTo>
                      <a:cubicBezTo>
                        <a:pt x="1584592" y="6607"/>
                        <a:pt x="1574021" y="661"/>
                        <a:pt x="1552878" y="661"/>
                      </a:cubicBezTo>
                      <a:cubicBezTo>
                        <a:pt x="1503987" y="1321"/>
                        <a:pt x="1454435" y="661"/>
                        <a:pt x="1405544" y="661"/>
                      </a:cubicBezTo>
                      <a:cubicBezTo>
                        <a:pt x="1355331" y="661"/>
                        <a:pt x="1305779" y="661"/>
                        <a:pt x="1255566" y="0"/>
                      </a:cubicBezTo>
                      <a:cubicBezTo>
                        <a:pt x="1239710" y="0"/>
                        <a:pt x="1231121" y="3964"/>
                        <a:pt x="1234424" y="20481"/>
                      </a:cubicBezTo>
                      <a:cubicBezTo>
                        <a:pt x="1240370" y="49552"/>
                        <a:pt x="1225835" y="53516"/>
                        <a:pt x="1200729" y="53516"/>
                      </a:cubicBezTo>
                      <a:cubicBezTo>
                        <a:pt x="853204" y="52855"/>
                        <a:pt x="506340" y="52855"/>
                        <a:pt x="158815" y="52855"/>
                      </a:cubicBezTo>
                      <a:cubicBezTo>
                        <a:pt x="113888" y="52855"/>
                        <a:pt x="89442" y="77301"/>
                        <a:pt x="89442" y="122228"/>
                      </a:cubicBezTo>
                      <a:cubicBezTo>
                        <a:pt x="89442" y="368667"/>
                        <a:pt x="89442" y="615106"/>
                        <a:pt x="89442" y="861544"/>
                      </a:cubicBezTo>
                      <a:cubicBezTo>
                        <a:pt x="89442" y="879383"/>
                        <a:pt x="88121" y="891276"/>
                        <a:pt x="66318" y="893918"/>
                      </a:cubicBezTo>
                      <a:cubicBezTo>
                        <a:pt x="45176" y="896561"/>
                        <a:pt x="29319" y="911096"/>
                        <a:pt x="17427" y="928935"/>
                      </a:cubicBezTo>
                      <a:cubicBezTo>
                        <a:pt x="-10323" y="970559"/>
                        <a:pt x="-4376" y="1029361"/>
                        <a:pt x="31301" y="1061074"/>
                      </a:cubicBezTo>
                      <a:cubicBezTo>
                        <a:pt x="63675" y="1090145"/>
                        <a:pt x="120495" y="1092127"/>
                        <a:pt x="155512" y="1064377"/>
                      </a:cubicBezTo>
                      <a:cubicBezTo>
                        <a:pt x="192510" y="1034646"/>
                        <a:pt x="202421" y="975845"/>
                        <a:pt x="175993" y="932900"/>
                      </a:cubicBezTo>
                      <a:cubicBezTo>
                        <a:pt x="164761" y="919025"/>
                        <a:pt x="162118" y="903168"/>
                        <a:pt x="162118" y="8853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531BCD14-916D-62D5-4579-C127830FE95E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618015"/>
                  <a:ext cx="898091" cy="123739"/>
                </a:xfrm>
                <a:custGeom>
                  <a:avLst/>
                  <a:gdLst>
                    <a:gd name="connsiteX0" fmla="*/ 66839 w 1648569"/>
                    <a:gd name="connsiteY0" fmla="*/ 192784 h 227140"/>
                    <a:gd name="connsiteX1" fmla="*/ 173872 w 1648569"/>
                    <a:gd name="connsiteY1" fmla="*/ 153142 h 227140"/>
                    <a:gd name="connsiteX2" fmla="*/ 215496 w 1648569"/>
                    <a:gd name="connsiteY2" fmla="*/ 130679 h 227140"/>
                    <a:gd name="connsiteX3" fmla="*/ 1265338 w 1648569"/>
                    <a:gd name="connsiteY3" fmla="*/ 130679 h 227140"/>
                    <a:gd name="connsiteX4" fmla="*/ 1283837 w 1648569"/>
                    <a:gd name="connsiteY4" fmla="*/ 130679 h 227140"/>
                    <a:gd name="connsiteX5" fmla="*/ 1299694 w 1648569"/>
                    <a:gd name="connsiteY5" fmla="*/ 146535 h 227140"/>
                    <a:gd name="connsiteX6" fmla="*/ 1299694 w 1648569"/>
                    <a:gd name="connsiteY6" fmla="*/ 165035 h 227140"/>
                    <a:gd name="connsiteX7" fmla="*/ 1362460 w 1648569"/>
                    <a:gd name="connsiteY7" fmla="*/ 226479 h 227140"/>
                    <a:gd name="connsiteX8" fmla="*/ 1474778 w 1648569"/>
                    <a:gd name="connsiteY8" fmla="*/ 227140 h 227140"/>
                    <a:gd name="connsiteX9" fmla="*/ 1618809 w 1648569"/>
                    <a:gd name="connsiteY9" fmla="*/ 226479 h 227140"/>
                    <a:gd name="connsiteX10" fmla="*/ 1648540 w 1648569"/>
                    <a:gd name="connsiteY10" fmla="*/ 196748 h 227140"/>
                    <a:gd name="connsiteX11" fmla="*/ 1648540 w 1648569"/>
                    <a:gd name="connsiteY11" fmla="*/ 47431 h 227140"/>
                    <a:gd name="connsiteX12" fmla="*/ 1616827 w 1648569"/>
                    <a:gd name="connsiteY12" fmla="*/ 17040 h 227140"/>
                    <a:gd name="connsiteX13" fmla="*/ 1475438 w 1648569"/>
                    <a:gd name="connsiteY13" fmla="*/ 16379 h 227140"/>
                    <a:gd name="connsiteX14" fmla="*/ 1320175 w 1648569"/>
                    <a:gd name="connsiteY14" fmla="*/ 17040 h 227140"/>
                    <a:gd name="connsiteX15" fmla="*/ 1300355 w 1648569"/>
                    <a:gd name="connsiteY15" fmla="*/ 30253 h 227140"/>
                    <a:gd name="connsiteX16" fmla="*/ 1267980 w 1648569"/>
                    <a:gd name="connsiteY16" fmla="*/ 59324 h 227140"/>
                    <a:gd name="connsiteX17" fmla="*/ 212853 w 1648569"/>
                    <a:gd name="connsiteY17" fmla="*/ 59324 h 227140"/>
                    <a:gd name="connsiteX18" fmla="*/ 169908 w 1648569"/>
                    <a:gd name="connsiteY18" fmla="*/ 36860 h 227140"/>
                    <a:gd name="connsiteX19" fmla="*/ 62215 w 1648569"/>
                    <a:gd name="connsiteY19" fmla="*/ 5808 h 227140"/>
                    <a:gd name="connsiteX20" fmla="*/ 109 w 1648569"/>
                    <a:gd name="connsiteY20" fmla="*/ 102269 h 227140"/>
                    <a:gd name="connsiteX21" fmla="*/ 66839 w 1648569"/>
                    <a:gd name="connsiteY21" fmla="*/ 192784 h 22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648569" h="227140">
                      <a:moveTo>
                        <a:pt x="66839" y="192784"/>
                      </a:moveTo>
                      <a:cubicBezTo>
                        <a:pt x="109785" y="204676"/>
                        <a:pt x="154712" y="190141"/>
                        <a:pt x="173872" y="153142"/>
                      </a:cubicBezTo>
                      <a:cubicBezTo>
                        <a:pt x="184443" y="133982"/>
                        <a:pt x="196335" y="130679"/>
                        <a:pt x="215496" y="130679"/>
                      </a:cubicBezTo>
                      <a:cubicBezTo>
                        <a:pt x="565663" y="131339"/>
                        <a:pt x="915170" y="130679"/>
                        <a:pt x="1265338" y="130679"/>
                      </a:cubicBezTo>
                      <a:cubicBezTo>
                        <a:pt x="1271284" y="130679"/>
                        <a:pt x="1277891" y="131339"/>
                        <a:pt x="1283837" y="130679"/>
                      </a:cubicBezTo>
                      <a:cubicBezTo>
                        <a:pt x="1295069" y="130018"/>
                        <a:pt x="1300355" y="134643"/>
                        <a:pt x="1299694" y="146535"/>
                      </a:cubicBezTo>
                      <a:cubicBezTo>
                        <a:pt x="1299033" y="152482"/>
                        <a:pt x="1299694" y="159089"/>
                        <a:pt x="1299694" y="165035"/>
                      </a:cubicBezTo>
                      <a:cubicBezTo>
                        <a:pt x="1299694" y="226479"/>
                        <a:pt x="1299694" y="226479"/>
                        <a:pt x="1362460" y="226479"/>
                      </a:cubicBezTo>
                      <a:cubicBezTo>
                        <a:pt x="1400119" y="226479"/>
                        <a:pt x="1437118" y="227140"/>
                        <a:pt x="1474778" y="227140"/>
                      </a:cubicBezTo>
                      <a:cubicBezTo>
                        <a:pt x="1523008" y="226479"/>
                        <a:pt x="1571239" y="225819"/>
                        <a:pt x="1618809" y="226479"/>
                      </a:cubicBezTo>
                      <a:cubicBezTo>
                        <a:pt x="1641272" y="227140"/>
                        <a:pt x="1648540" y="217890"/>
                        <a:pt x="1648540" y="196748"/>
                      </a:cubicBezTo>
                      <a:cubicBezTo>
                        <a:pt x="1647879" y="147196"/>
                        <a:pt x="1647219" y="96983"/>
                        <a:pt x="1648540" y="47431"/>
                      </a:cubicBezTo>
                      <a:cubicBezTo>
                        <a:pt x="1649201" y="22986"/>
                        <a:pt x="1638630" y="17040"/>
                        <a:pt x="1616827" y="17040"/>
                      </a:cubicBezTo>
                      <a:cubicBezTo>
                        <a:pt x="1569918" y="17700"/>
                        <a:pt x="1522348" y="16379"/>
                        <a:pt x="1475438" y="16379"/>
                      </a:cubicBezTo>
                      <a:cubicBezTo>
                        <a:pt x="1423904" y="16379"/>
                        <a:pt x="1371709" y="17040"/>
                        <a:pt x="1320175" y="17040"/>
                      </a:cubicBezTo>
                      <a:cubicBezTo>
                        <a:pt x="1310926" y="17040"/>
                        <a:pt x="1297712" y="13736"/>
                        <a:pt x="1300355" y="30253"/>
                      </a:cubicBezTo>
                      <a:cubicBezTo>
                        <a:pt x="1304979" y="58002"/>
                        <a:pt x="1289123" y="59324"/>
                        <a:pt x="1267980" y="59324"/>
                      </a:cubicBezTo>
                      <a:cubicBezTo>
                        <a:pt x="916492" y="58663"/>
                        <a:pt x="564342" y="58663"/>
                        <a:pt x="212853" y="59324"/>
                      </a:cubicBezTo>
                      <a:cubicBezTo>
                        <a:pt x="193032" y="59324"/>
                        <a:pt x="181140" y="54699"/>
                        <a:pt x="169908" y="36860"/>
                      </a:cubicBezTo>
                      <a:cubicBezTo>
                        <a:pt x="148105" y="3165"/>
                        <a:pt x="102517" y="-8067"/>
                        <a:pt x="62215" y="5808"/>
                      </a:cubicBezTo>
                      <a:cubicBezTo>
                        <a:pt x="23234" y="19022"/>
                        <a:pt x="-1873" y="57342"/>
                        <a:pt x="109" y="102269"/>
                      </a:cubicBezTo>
                      <a:cubicBezTo>
                        <a:pt x="1431" y="146535"/>
                        <a:pt x="28519" y="182213"/>
                        <a:pt x="66839" y="19278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4739AC5C-7E7F-3971-71AF-E830ADEADA46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220874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90BD5EB4-6E3C-9E5C-24EF-1817FC5C49F9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671618" y="4826701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2909BF6E-CA41-4163-BD3D-65B3B0AB0D65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871004" y="4236381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A97960AD-5FB8-9B29-69FC-A7A5D02A08A2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341909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C963CFF6-E42A-23AE-0AC0-9898B6B39705}"/>
                </a:ext>
              </a:extLst>
            </p:cNvPr>
            <p:cNvSpPr/>
            <p:nvPr/>
          </p:nvSpPr>
          <p:spPr>
            <a:xfrm>
              <a:off x="962956" y="2350941"/>
              <a:ext cx="2257466" cy="2151366"/>
            </a:xfrm>
            <a:prstGeom prst="roundRect">
              <a:avLst/>
            </a:prstGeom>
            <a:solidFill>
              <a:schemeClr val="bg1">
                <a:alpha val="9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236BCD-A624-93BC-3D93-4F3FFBB13654}"/>
              </a:ext>
            </a:extLst>
          </p:cNvPr>
          <p:cNvSpPr txBox="1"/>
          <p:nvPr/>
        </p:nvSpPr>
        <p:spPr>
          <a:xfrm>
            <a:off x="5243947" y="3068971"/>
            <a:ext cx="158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AUTH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1CF79-745E-996D-DFC2-66E4527F8824}"/>
              </a:ext>
            </a:extLst>
          </p:cNvPr>
          <p:cNvSpPr txBox="1"/>
          <p:nvPr/>
        </p:nvSpPr>
        <p:spPr>
          <a:xfrm>
            <a:off x="1190457" y="3102534"/>
            <a:ext cx="158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ATM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2A1B6-DD25-7AD2-EACD-BA67A8763DD3}"/>
              </a:ext>
            </a:extLst>
          </p:cNvPr>
          <p:cNvSpPr txBox="1"/>
          <p:nvPr/>
        </p:nvSpPr>
        <p:spPr>
          <a:xfrm>
            <a:off x="9097793" y="3091191"/>
            <a:ext cx="170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TASKS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72776D-B65F-B723-ACD7-69CFFE581CF5}"/>
              </a:ext>
            </a:extLst>
          </p:cNvPr>
          <p:cNvGrpSpPr/>
          <p:nvPr/>
        </p:nvGrpSpPr>
        <p:grpSpPr>
          <a:xfrm>
            <a:off x="159264" y="127505"/>
            <a:ext cx="5595548" cy="958096"/>
            <a:chOff x="5800477" y="3669744"/>
            <a:chExt cx="5595548" cy="9580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FEC134-9C4E-D276-1E3B-B42D9DD97080}"/>
                </a:ext>
              </a:extLst>
            </p:cNvPr>
            <p:cNvSpPr txBox="1"/>
            <p:nvPr/>
          </p:nvSpPr>
          <p:spPr>
            <a:xfrm>
              <a:off x="6967237" y="4087237"/>
              <a:ext cx="44287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dirty="0">
                  <a:solidFill>
                    <a:schemeClr val="accent3">
                      <a:lumMod val="75000"/>
                    </a:schemeClr>
                  </a:solidFill>
                  <a:cs typeface="Arial"/>
                </a:rPr>
                <a:t>Code snippets of the implemented modules.</a:t>
              </a:r>
              <a:endParaRPr lang="en-US" altLang="ko-KR" sz="1200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B4A0F9-65D7-98A0-74EB-272580BCAA64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3">
                      <a:lumMod val="5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accent3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FF6B98E-7737-4795-849A-857BBA024F23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7CB6098-ED9B-585F-FE78-5B7225E69AEB}"/>
              </a:ext>
            </a:extLst>
          </p:cNvPr>
          <p:cNvSpPr txBox="1"/>
          <p:nvPr/>
        </p:nvSpPr>
        <p:spPr>
          <a:xfrm>
            <a:off x="-4236966" y="241477"/>
            <a:ext cx="12192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+mj-lt"/>
                <a:cs typeface="Arial"/>
              </a:rPr>
              <a:t>Modules</a:t>
            </a:r>
            <a:endParaRPr lang="en-US" altLang="ko-KR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19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272776D-B65F-B723-ACD7-69CFFE581CF5}"/>
              </a:ext>
            </a:extLst>
          </p:cNvPr>
          <p:cNvGrpSpPr/>
          <p:nvPr/>
        </p:nvGrpSpPr>
        <p:grpSpPr>
          <a:xfrm>
            <a:off x="159264" y="127505"/>
            <a:ext cx="5595548" cy="958096"/>
            <a:chOff x="5800477" y="3669744"/>
            <a:chExt cx="5595548" cy="9580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FEC134-9C4E-D276-1E3B-B42D9DD97080}"/>
                </a:ext>
              </a:extLst>
            </p:cNvPr>
            <p:cNvSpPr txBox="1"/>
            <p:nvPr/>
          </p:nvSpPr>
          <p:spPr>
            <a:xfrm>
              <a:off x="6967237" y="4087237"/>
              <a:ext cx="44287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dirty="0">
                  <a:solidFill>
                    <a:schemeClr val="accent3">
                      <a:lumMod val="75000"/>
                    </a:schemeClr>
                  </a:solidFill>
                  <a:cs typeface="Arial"/>
                </a:rPr>
                <a:t>Code snippets of the implemented modules.</a:t>
              </a:r>
              <a:endParaRPr lang="en-US" altLang="ko-KR" sz="1200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B4A0F9-65D7-98A0-74EB-272580BCAA64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3">
                      <a:lumMod val="5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accent3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FF6B98E-7737-4795-849A-857BBA024F23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F269F32-0A5F-7A06-AC41-3AA7880CA91E}"/>
              </a:ext>
            </a:extLst>
          </p:cNvPr>
          <p:cNvSpPr txBox="1"/>
          <p:nvPr/>
        </p:nvSpPr>
        <p:spPr>
          <a:xfrm>
            <a:off x="1251067" y="21777"/>
            <a:ext cx="158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AUTH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68A9E-117F-E24B-D723-2912ED943646}"/>
              </a:ext>
            </a:extLst>
          </p:cNvPr>
          <p:cNvSpPr txBox="1"/>
          <p:nvPr/>
        </p:nvSpPr>
        <p:spPr>
          <a:xfrm>
            <a:off x="2541386" y="21777"/>
            <a:ext cx="291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ENTICATOR</a:t>
            </a: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3D4EA98-279F-192E-CDFA-BA498A01C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58" y="1064144"/>
            <a:ext cx="4428788" cy="5526836"/>
          </a:xfrm>
          <a:prstGeom prst="rect">
            <a:avLst/>
          </a:prstGeom>
        </p:spPr>
      </p:pic>
      <p:pic>
        <p:nvPicPr>
          <p:cNvPr id="10" name="Picture 9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281EAC1-C93F-5869-2DCB-BE371432A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75" y="1042687"/>
            <a:ext cx="4678826" cy="556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7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00ABDC1-E7DC-3A48-FA4A-50F2F84CF883}"/>
              </a:ext>
            </a:extLst>
          </p:cNvPr>
          <p:cNvGrpSpPr/>
          <p:nvPr/>
        </p:nvGrpSpPr>
        <p:grpSpPr>
          <a:xfrm>
            <a:off x="78579" y="1177405"/>
            <a:ext cx="4030770" cy="4478656"/>
            <a:chOff x="159265" y="1189672"/>
            <a:chExt cx="4030770" cy="447865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489FE3-2636-E105-E235-3A7ACCE0619C}"/>
                </a:ext>
              </a:extLst>
            </p:cNvPr>
            <p:cNvGrpSpPr/>
            <p:nvPr/>
          </p:nvGrpSpPr>
          <p:grpSpPr>
            <a:xfrm>
              <a:off x="159265" y="1189672"/>
              <a:ext cx="4030770" cy="4478656"/>
              <a:chOff x="548226" y="342079"/>
              <a:chExt cx="5440770" cy="6257605"/>
            </a:xfrm>
            <a:solidFill>
              <a:srgbClr val="0AA6ED"/>
            </a:solidFill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F3329EA-34CD-559A-2A69-D8C07FEFFD40}"/>
                  </a:ext>
                </a:extLst>
              </p:cNvPr>
              <p:cNvSpPr/>
              <p:nvPr userDrawn="1"/>
            </p:nvSpPr>
            <p:spPr>
              <a:xfrm>
                <a:off x="1417714" y="1769386"/>
                <a:ext cx="3472774" cy="3472774"/>
              </a:xfrm>
              <a:prstGeom prst="roundRect">
                <a:avLst>
                  <a:gd name="adj" fmla="val 51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A754B70-4928-C0CD-6C18-5DCD09409BFA}"/>
                  </a:ext>
                </a:extLst>
              </p:cNvPr>
              <p:cNvGrpSpPr/>
              <p:nvPr userDrawn="1"/>
            </p:nvGrpSpPr>
            <p:grpSpPr>
              <a:xfrm>
                <a:off x="1266074" y="342079"/>
                <a:ext cx="3753546" cy="1535752"/>
                <a:chOff x="1373078" y="342079"/>
                <a:chExt cx="3753546" cy="1535752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E58FD51D-4218-BFC1-6BDA-5AD273DECDED}"/>
                    </a:ext>
                  </a:extLst>
                </p:cNvPr>
                <p:cNvSpPr/>
                <p:nvPr/>
              </p:nvSpPr>
              <p:spPr>
                <a:xfrm flipH="1">
                  <a:off x="1945338" y="395212"/>
                  <a:ext cx="546385" cy="1482619"/>
                </a:xfrm>
                <a:custGeom>
                  <a:avLst/>
                  <a:gdLst>
                    <a:gd name="connsiteX0" fmla="*/ 172666 w 1002965"/>
                    <a:gd name="connsiteY0" fmla="*/ 2721517 h 2721551"/>
                    <a:gd name="connsiteX1" fmla="*/ 216272 w 1002965"/>
                    <a:gd name="connsiteY1" fmla="*/ 2678572 h 2721551"/>
                    <a:gd name="connsiteX2" fmla="*/ 210986 w 1002965"/>
                    <a:gd name="connsiteY2" fmla="*/ 2373992 h 2721551"/>
                    <a:gd name="connsiteX3" fmla="*/ 201076 w 1002965"/>
                    <a:gd name="connsiteY3" fmla="*/ 2371349 h 2721551"/>
                    <a:gd name="connsiteX4" fmla="*/ 163416 w 1002965"/>
                    <a:gd name="connsiteY4" fmla="*/ 2332368 h 2721551"/>
                    <a:gd name="connsiteX5" fmla="*/ 163416 w 1002965"/>
                    <a:gd name="connsiteY5" fmla="*/ 711687 h 2721551"/>
                    <a:gd name="connsiteX6" fmla="*/ 199754 w 1002965"/>
                    <a:gd name="connsiteY6" fmla="*/ 674027 h 2721551"/>
                    <a:gd name="connsiteX7" fmla="*/ 909339 w 1002965"/>
                    <a:gd name="connsiteY7" fmla="*/ 674688 h 2721551"/>
                    <a:gd name="connsiteX8" fmla="*/ 943035 w 1002965"/>
                    <a:gd name="connsiteY8" fmla="*/ 639671 h 2721551"/>
                    <a:gd name="connsiteX9" fmla="*/ 941053 w 1002965"/>
                    <a:gd name="connsiteY9" fmla="*/ 222113 h 2721551"/>
                    <a:gd name="connsiteX10" fmla="*/ 964177 w 1002965"/>
                    <a:gd name="connsiteY10" fmla="*/ 176525 h 2721551"/>
                    <a:gd name="connsiteX11" fmla="*/ 995229 w 1002965"/>
                    <a:gd name="connsiteY11" fmla="*/ 58921 h 2721551"/>
                    <a:gd name="connsiteX12" fmla="*/ 894804 w 1002965"/>
                    <a:gd name="connsiteY12" fmla="*/ 780 h 2721551"/>
                    <a:gd name="connsiteX13" fmla="*/ 813538 w 1002965"/>
                    <a:gd name="connsiteY13" fmla="*/ 80724 h 2721551"/>
                    <a:gd name="connsiteX14" fmla="*/ 867055 w 1002965"/>
                    <a:gd name="connsiteY14" fmla="*/ 187096 h 2721551"/>
                    <a:gd name="connsiteX15" fmla="*/ 886876 w 1002965"/>
                    <a:gd name="connsiteY15" fmla="*/ 218809 h 2721551"/>
                    <a:gd name="connsiteX16" fmla="*/ 886876 w 1002965"/>
                    <a:gd name="connsiteY16" fmla="*/ 590780 h 2721551"/>
                    <a:gd name="connsiteX17" fmla="*/ 857144 w 1002965"/>
                    <a:gd name="connsiteY17" fmla="*/ 619850 h 2721551"/>
                    <a:gd name="connsiteX18" fmla="*/ 123114 w 1002965"/>
                    <a:gd name="connsiteY18" fmla="*/ 617208 h 2721551"/>
                    <a:gd name="connsiteX19" fmla="*/ 88758 w 1002965"/>
                    <a:gd name="connsiteY19" fmla="*/ 650242 h 2721551"/>
                    <a:gd name="connsiteX20" fmla="*/ 89418 w 1002965"/>
                    <a:gd name="connsiteY20" fmla="*/ 2329726 h 2721551"/>
                    <a:gd name="connsiteX21" fmla="*/ 89418 w 1002965"/>
                    <a:gd name="connsiteY21" fmla="*/ 2353511 h 2721551"/>
                    <a:gd name="connsiteX22" fmla="*/ 72240 w 1002965"/>
                    <a:gd name="connsiteY22" fmla="*/ 2370689 h 2721551"/>
                    <a:gd name="connsiteX23" fmla="*/ 5510 w 1002965"/>
                    <a:gd name="connsiteY23" fmla="*/ 2372671 h 2721551"/>
                    <a:gd name="connsiteX24" fmla="*/ 6171 w 1002965"/>
                    <a:gd name="connsiteY24" fmla="*/ 2388527 h 2721551"/>
                    <a:gd name="connsiteX25" fmla="*/ 225 w 1002965"/>
                    <a:gd name="connsiteY25" fmla="*/ 2687822 h 2721551"/>
                    <a:gd name="connsiteX26" fmla="*/ 34581 w 1002965"/>
                    <a:gd name="connsiteY26" fmla="*/ 2721517 h 2721551"/>
                    <a:gd name="connsiteX27" fmla="*/ 172666 w 1002965"/>
                    <a:gd name="connsiteY27" fmla="*/ 2721517 h 2721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02965" h="2721551">
                      <a:moveTo>
                        <a:pt x="172666" y="2721517"/>
                      </a:moveTo>
                      <a:cubicBezTo>
                        <a:pt x="215611" y="2721517"/>
                        <a:pt x="215611" y="2720856"/>
                        <a:pt x="216272" y="2678572"/>
                      </a:cubicBezTo>
                      <a:cubicBezTo>
                        <a:pt x="217593" y="2576825"/>
                        <a:pt x="205040" y="2475739"/>
                        <a:pt x="210986" y="2373992"/>
                      </a:cubicBezTo>
                      <a:cubicBezTo>
                        <a:pt x="207683" y="2373331"/>
                        <a:pt x="204379" y="2371349"/>
                        <a:pt x="201076" y="2371349"/>
                      </a:cubicBezTo>
                      <a:cubicBezTo>
                        <a:pt x="163416" y="2368707"/>
                        <a:pt x="163416" y="2369367"/>
                        <a:pt x="163416" y="2332368"/>
                      </a:cubicBezTo>
                      <a:cubicBezTo>
                        <a:pt x="163416" y="1791921"/>
                        <a:pt x="163416" y="1252134"/>
                        <a:pt x="163416" y="711687"/>
                      </a:cubicBezTo>
                      <a:cubicBezTo>
                        <a:pt x="163416" y="669402"/>
                        <a:pt x="157470" y="674027"/>
                        <a:pt x="199754" y="674027"/>
                      </a:cubicBezTo>
                      <a:cubicBezTo>
                        <a:pt x="436282" y="674027"/>
                        <a:pt x="672811" y="674688"/>
                        <a:pt x="909339" y="674688"/>
                      </a:cubicBezTo>
                      <a:cubicBezTo>
                        <a:pt x="943695" y="674688"/>
                        <a:pt x="943695" y="674688"/>
                        <a:pt x="943035" y="639671"/>
                      </a:cubicBezTo>
                      <a:cubicBezTo>
                        <a:pt x="942374" y="500265"/>
                        <a:pt x="942374" y="360858"/>
                        <a:pt x="941053" y="222113"/>
                      </a:cubicBezTo>
                      <a:cubicBezTo>
                        <a:pt x="941053" y="201631"/>
                        <a:pt x="945017" y="188417"/>
                        <a:pt x="964177" y="176525"/>
                      </a:cubicBezTo>
                      <a:cubicBezTo>
                        <a:pt x="1000515" y="153401"/>
                        <a:pt x="1012407" y="102527"/>
                        <a:pt x="995229" y="58921"/>
                      </a:cubicBezTo>
                      <a:cubicBezTo>
                        <a:pt x="979373" y="17298"/>
                        <a:pt x="941713" y="-4505"/>
                        <a:pt x="894804" y="780"/>
                      </a:cubicBezTo>
                      <a:cubicBezTo>
                        <a:pt x="851859" y="5405"/>
                        <a:pt x="822128" y="34476"/>
                        <a:pt x="813538" y="80724"/>
                      </a:cubicBezTo>
                      <a:cubicBezTo>
                        <a:pt x="805610" y="125651"/>
                        <a:pt x="826752" y="169918"/>
                        <a:pt x="867055" y="187096"/>
                      </a:cubicBezTo>
                      <a:cubicBezTo>
                        <a:pt x="883572" y="193703"/>
                        <a:pt x="886876" y="202292"/>
                        <a:pt x="886876" y="218809"/>
                      </a:cubicBezTo>
                      <a:cubicBezTo>
                        <a:pt x="886215" y="343020"/>
                        <a:pt x="885554" y="467230"/>
                        <a:pt x="886876" y="590780"/>
                      </a:cubicBezTo>
                      <a:cubicBezTo>
                        <a:pt x="886876" y="615226"/>
                        <a:pt x="880269" y="620511"/>
                        <a:pt x="857144" y="619850"/>
                      </a:cubicBezTo>
                      <a:cubicBezTo>
                        <a:pt x="612688" y="618529"/>
                        <a:pt x="368231" y="619190"/>
                        <a:pt x="123114" y="617208"/>
                      </a:cubicBezTo>
                      <a:cubicBezTo>
                        <a:pt x="97347" y="617208"/>
                        <a:pt x="88758" y="621832"/>
                        <a:pt x="88758" y="650242"/>
                      </a:cubicBezTo>
                      <a:cubicBezTo>
                        <a:pt x="90079" y="1209850"/>
                        <a:pt x="89418" y="1770118"/>
                        <a:pt x="89418" y="2329726"/>
                      </a:cubicBezTo>
                      <a:cubicBezTo>
                        <a:pt x="89418" y="2337654"/>
                        <a:pt x="88758" y="2345582"/>
                        <a:pt x="89418" y="2353511"/>
                      </a:cubicBezTo>
                      <a:cubicBezTo>
                        <a:pt x="90079" y="2366064"/>
                        <a:pt x="85454" y="2370689"/>
                        <a:pt x="72240" y="2370689"/>
                      </a:cubicBezTo>
                      <a:cubicBezTo>
                        <a:pt x="49777" y="2370689"/>
                        <a:pt x="27974" y="2367385"/>
                        <a:pt x="5510" y="2372671"/>
                      </a:cubicBezTo>
                      <a:cubicBezTo>
                        <a:pt x="5510" y="2377956"/>
                        <a:pt x="6171" y="2383242"/>
                        <a:pt x="6171" y="2388527"/>
                      </a:cubicBezTo>
                      <a:cubicBezTo>
                        <a:pt x="10135" y="2488292"/>
                        <a:pt x="-1757" y="2588057"/>
                        <a:pt x="225" y="2687822"/>
                      </a:cubicBezTo>
                      <a:cubicBezTo>
                        <a:pt x="885" y="2713589"/>
                        <a:pt x="8814" y="2722178"/>
                        <a:pt x="34581" y="2721517"/>
                      </a:cubicBezTo>
                      <a:cubicBezTo>
                        <a:pt x="81490" y="2720195"/>
                        <a:pt x="127078" y="2721517"/>
                        <a:pt x="172666" y="272151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210209F2-42F1-1A55-D6B2-E2791CFE6E0D}"/>
                    </a:ext>
                  </a:extLst>
                </p:cNvPr>
                <p:cNvSpPr/>
                <p:nvPr/>
              </p:nvSpPr>
              <p:spPr>
                <a:xfrm flipH="1">
                  <a:off x="2788787" y="342079"/>
                  <a:ext cx="130800" cy="1535752"/>
                </a:xfrm>
                <a:custGeom>
                  <a:avLst/>
                  <a:gdLst>
                    <a:gd name="connsiteX0" fmla="*/ 208346 w 240102"/>
                    <a:gd name="connsiteY0" fmla="*/ 2818424 h 2819084"/>
                    <a:gd name="connsiteX1" fmla="*/ 240059 w 240102"/>
                    <a:gd name="connsiteY1" fmla="*/ 2785390 h 2819084"/>
                    <a:gd name="connsiteX2" fmla="*/ 240059 w 240102"/>
                    <a:gd name="connsiteY2" fmla="*/ 2641358 h 2819084"/>
                    <a:gd name="connsiteX3" fmla="*/ 240059 w 240102"/>
                    <a:gd name="connsiteY3" fmla="*/ 2518470 h 2819084"/>
                    <a:gd name="connsiteX4" fmla="*/ 189846 w 240102"/>
                    <a:gd name="connsiteY4" fmla="*/ 2468917 h 2819084"/>
                    <a:gd name="connsiteX5" fmla="*/ 156151 w 240102"/>
                    <a:gd name="connsiteY5" fmla="*/ 2435222 h 2819084"/>
                    <a:gd name="connsiteX6" fmla="*/ 156812 w 240102"/>
                    <a:gd name="connsiteY6" fmla="*/ 215291 h 2819084"/>
                    <a:gd name="connsiteX7" fmla="*/ 173990 w 240102"/>
                    <a:gd name="connsiteY7" fmla="*/ 153186 h 2819084"/>
                    <a:gd name="connsiteX8" fmla="*/ 141616 w 240102"/>
                    <a:gd name="connsiteY8" fmla="*/ 11137 h 2819084"/>
                    <a:gd name="connsiteX9" fmla="*/ 8816 w 240102"/>
                    <a:gd name="connsiteY9" fmla="*/ 56725 h 2819084"/>
                    <a:gd name="connsiteX10" fmla="*/ 68940 w 240102"/>
                    <a:gd name="connsiteY10" fmla="*/ 192167 h 2819084"/>
                    <a:gd name="connsiteX11" fmla="*/ 84135 w 240102"/>
                    <a:gd name="connsiteY11" fmla="*/ 222559 h 2819084"/>
                    <a:gd name="connsiteX12" fmla="*/ 84796 w 240102"/>
                    <a:gd name="connsiteY12" fmla="*/ 2437204 h 2819084"/>
                    <a:gd name="connsiteX13" fmla="*/ 53743 w 240102"/>
                    <a:gd name="connsiteY13" fmla="*/ 2467596 h 2819084"/>
                    <a:gd name="connsiteX14" fmla="*/ 29958 w 240102"/>
                    <a:gd name="connsiteY14" fmla="*/ 2491381 h 2819084"/>
                    <a:gd name="connsiteX15" fmla="*/ 30619 w 240102"/>
                    <a:gd name="connsiteY15" fmla="*/ 2641358 h 2819084"/>
                    <a:gd name="connsiteX16" fmla="*/ 30619 w 240102"/>
                    <a:gd name="connsiteY16" fmla="*/ 2788032 h 2819084"/>
                    <a:gd name="connsiteX17" fmla="*/ 61672 w 240102"/>
                    <a:gd name="connsiteY17" fmla="*/ 2819085 h 2819084"/>
                    <a:gd name="connsiteX18" fmla="*/ 208346 w 240102"/>
                    <a:gd name="connsiteY18" fmla="*/ 2818424 h 2819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0102" h="2819084">
                      <a:moveTo>
                        <a:pt x="208346" y="2818424"/>
                      </a:moveTo>
                      <a:cubicBezTo>
                        <a:pt x="234113" y="2819085"/>
                        <a:pt x="240720" y="2808514"/>
                        <a:pt x="240059" y="2785390"/>
                      </a:cubicBezTo>
                      <a:cubicBezTo>
                        <a:pt x="238737" y="2737159"/>
                        <a:pt x="240059" y="2689589"/>
                        <a:pt x="240059" y="2641358"/>
                      </a:cubicBezTo>
                      <a:cubicBezTo>
                        <a:pt x="240059" y="2600395"/>
                        <a:pt x="240059" y="2559432"/>
                        <a:pt x="240059" y="2518470"/>
                      </a:cubicBezTo>
                      <a:cubicBezTo>
                        <a:pt x="240059" y="2468257"/>
                        <a:pt x="240059" y="2466275"/>
                        <a:pt x="189846" y="2468917"/>
                      </a:cubicBezTo>
                      <a:cubicBezTo>
                        <a:pt x="162758" y="2470239"/>
                        <a:pt x="156151" y="2462971"/>
                        <a:pt x="156151" y="2435222"/>
                      </a:cubicBezTo>
                      <a:cubicBezTo>
                        <a:pt x="156812" y="1695245"/>
                        <a:pt x="156812" y="955268"/>
                        <a:pt x="156812" y="215291"/>
                      </a:cubicBezTo>
                      <a:cubicBezTo>
                        <a:pt x="156812" y="192828"/>
                        <a:pt x="159454" y="173668"/>
                        <a:pt x="173990" y="153186"/>
                      </a:cubicBezTo>
                      <a:cubicBezTo>
                        <a:pt x="207685" y="106277"/>
                        <a:pt x="189185" y="35583"/>
                        <a:pt x="141616" y="11137"/>
                      </a:cubicBezTo>
                      <a:cubicBezTo>
                        <a:pt x="90742" y="-14630"/>
                        <a:pt x="29958" y="5851"/>
                        <a:pt x="8816" y="56725"/>
                      </a:cubicBezTo>
                      <a:cubicBezTo>
                        <a:pt x="-14969" y="113544"/>
                        <a:pt x="10798" y="174989"/>
                        <a:pt x="68940" y="192167"/>
                      </a:cubicBezTo>
                      <a:cubicBezTo>
                        <a:pt x="89421" y="198113"/>
                        <a:pt x="84135" y="210666"/>
                        <a:pt x="84135" y="222559"/>
                      </a:cubicBezTo>
                      <a:cubicBezTo>
                        <a:pt x="84135" y="960554"/>
                        <a:pt x="84135" y="1698549"/>
                        <a:pt x="84796" y="2437204"/>
                      </a:cubicBezTo>
                      <a:cubicBezTo>
                        <a:pt x="84796" y="2461650"/>
                        <a:pt x="78189" y="2471560"/>
                        <a:pt x="53743" y="2467596"/>
                      </a:cubicBezTo>
                      <a:cubicBezTo>
                        <a:pt x="35244" y="2464953"/>
                        <a:pt x="29298" y="2472221"/>
                        <a:pt x="29958" y="2491381"/>
                      </a:cubicBezTo>
                      <a:cubicBezTo>
                        <a:pt x="31280" y="2541594"/>
                        <a:pt x="30619" y="2591146"/>
                        <a:pt x="30619" y="2641358"/>
                      </a:cubicBezTo>
                      <a:cubicBezTo>
                        <a:pt x="30619" y="2690250"/>
                        <a:pt x="31940" y="2739141"/>
                        <a:pt x="30619" y="2788032"/>
                      </a:cubicBezTo>
                      <a:cubicBezTo>
                        <a:pt x="29958" y="2811817"/>
                        <a:pt x="39208" y="2819085"/>
                        <a:pt x="61672" y="2819085"/>
                      </a:cubicBezTo>
                      <a:cubicBezTo>
                        <a:pt x="110563" y="2817103"/>
                        <a:pt x="159454" y="2817103"/>
                        <a:pt x="208346" y="281842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95FDAD0-9A01-AE5D-CFBB-159F60B77AE7}"/>
                    </a:ext>
                  </a:extLst>
                </p:cNvPr>
                <p:cNvSpPr/>
                <p:nvPr/>
              </p:nvSpPr>
              <p:spPr>
                <a:xfrm flipH="1">
                  <a:off x="1373078" y="1091819"/>
                  <a:ext cx="733965" cy="786012"/>
                </a:xfrm>
                <a:custGeom>
                  <a:avLst/>
                  <a:gdLst>
                    <a:gd name="connsiteX0" fmla="*/ 136802 w 1347294"/>
                    <a:gd name="connsiteY0" fmla="*/ 78466 h 1442833"/>
                    <a:gd name="connsiteX1" fmla="*/ 138123 w 1347294"/>
                    <a:gd name="connsiteY1" fmla="*/ 512542 h 1442833"/>
                    <a:gd name="connsiteX2" fmla="*/ 138784 w 1347294"/>
                    <a:gd name="connsiteY2" fmla="*/ 1066864 h 1442833"/>
                    <a:gd name="connsiteX3" fmla="*/ 113677 w 1347294"/>
                    <a:gd name="connsiteY3" fmla="*/ 1092631 h 1442833"/>
                    <a:gd name="connsiteX4" fmla="*/ 25145 w 1347294"/>
                    <a:gd name="connsiteY4" fmla="*/ 1091970 h 1442833"/>
                    <a:gd name="connsiteX5" fmla="*/ 38 w 1347294"/>
                    <a:gd name="connsiteY5" fmla="*/ 1115094 h 1442833"/>
                    <a:gd name="connsiteX6" fmla="*/ 699 w 1347294"/>
                    <a:gd name="connsiteY6" fmla="*/ 1265072 h 1442833"/>
                    <a:gd name="connsiteX7" fmla="*/ 699 w 1347294"/>
                    <a:gd name="connsiteY7" fmla="*/ 1414389 h 1442833"/>
                    <a:gd name="connsiteX8" fmla="*/ 29109 w 1347294"/>
                    <a:gd name="connsiteY8" fmla="*/ 1442799 h 1442833"/>
                    <a:gd name="connsiteX9" fmla="*/ 181068 w 1347294"/>
                    <a:gd name="connsiteY9" fmla="*/ 1442799 h 1442833"/>
                    <a:gd name="connsiteX10" fmla="*/ 210139 w 1347294"/>
                    <a:gd name="connsiteY10" fmla="*/ 1412407 h 1442833"/>
                    <a:gd name="connsiteX11" fmla="*/ 210139 w 1347294"/>
                    <a:gd name="connsiteY11" fmla="*/ 1265733 h 1442833"/>
                    <a:gd name="connsiteX12" fmla="*/ 209478 w 1347294"/>
                    <a:gd name="connsiteY12" fmla="*/ 1113112 h 1442833"/>
                    <a:gd name="connsiteX13" fmla="*/ 205514 w 1347294"/>
                    <a:gd name="connsiteY13" fmla="*/ 1093952 h 1442833"/>
                    <a:gd name="connsiteX14" fmla="*/ 191639 w 1347294"/>
                    <a:gd name="connsiteY14" fmla="*/ 1064221 h 1442833"/>
                    <a:gd name="connsiteX15" fmla="*/ 190979 w 1347294"/>
                    <a:gd name="connsiteY15" fmla="*/ 148500 h 1442833"/>
                    <a:gd name="connsiteX16" fmla="*/ 220049 w 1347294"/>
                    <a:gd name="connsiteY16" fmla="*/ 118768 h 1442833"/>
                    <a:gd name="connsiteX17" fmla="*/ 1133128 w 1347294"/>
                    <a:gd name="connsiteY17" fmla="*/ 118768 h 1442833"/>
                    <a:gd name="connsiteX18" fmla="*/ 1166162 w 1347294"/>
                    <a:gd name="connsiteY18" fmla="*/ 139911 h 1442833"/>
                    <a:gd name="connsiteX19" fmla="*/ 1267909 w 1347294"/>
                    <a:gd name="connsiteY19" fmla="*/ 194748 h 1442833"/>
                    <a:gd name="connsiteX20" fmla="*/ 1345211 w 1347294"/>
                    <a:gd name="connsiteY20" fmla="*/ 120090 h 1442833"/>
                    <a:gd name="connsiteX21" fmla="*/ 1299623 w 1347294"/>
                    <a:gd name="connsiteY21" fmla="*/ 11736 h 1442833"/>
                    <a:gd name="connsiteX22" fmla="*/ 1185983 w 1347294"/>
                    <a:gd name="connsiteY22" fmla="*/ 27593 h 1442833"/>
                    <a:gd name="connsiteX23" fmla="*/ 1142378 w 1347294"/>
                    <a:gd name="connsiteY23" fmla="*/ 45431 h 1442833"/>
                    <a:gd name="connsiteX24" fmla="*/ 170497 w 1347294"/>
                    <a:gd name="connsiteY24" fmla="*/ 44110 h 1442833"/>
                    <a:gd name="connsiteX25" fmla="*/ 136802 w 1347294"/>
                    <a:gd name="connsiteY25" fmla="*/ 78466 h 14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347294" h="1442833">
                      <a:moveTo>
                        <a:pt x="136802" y="78466"/>
                      </a:moveTo>
                      <a:cubicBezTo>
                        <a:pt x="138784" y="223158"/>
                        <a:pt x="138123" y="367850"/>
                        <a:pt x="138123" y="512542"/>
                      </a:cubicBezTo>
                      <a:cubicBezTo>
                        <a:pt x="138123" y="697536"/>
                        <a:pt x="138123" y="881870"/>
                        <a:pt x="138784" y="1066864"/>
                      </a:cubicBezTo>
                      <a:cubicBezTo>
                        <a:pt x="138784" y="1086024"/>
                        <a:pt x="134820" y="1093952"/>
                        <a:pt x="113677" y="1092631"/>
                      </a:cubicBezTo>
                      <a:cubicBezTo>
                        <a:pt x="84607" y="1090649"/>
                        <a:pt x="54876" y="1093292"/>
                        <a:pt x="25145" y="1091970"/>
                      </a:cubicBezTo>
                      <a:cubicBezTo>
                        <a:pt x="7306" y="1091309"/>
                        <a:pt x="-623" y="1095274"/>
                        <a:pt x="38" y="1115094"/>
                      </a:cubicBezTo>
                      <a:cubicBezTo>
                        <a:pt x="1359" y="1165307"/>
                        <a:pt x="699" y="1214859"/>
                        <a:pt x="699" y="1265072"/>
                      </a:cubicBezTo>
                      <a:cubicBezTo>
                        <a:pt x="699" y="1314624"/>
                        <a:pt x="1359" y="1364837"/>
                        <a:pt x="699" y="1414389"/>
                      </a:cubicBezTo>
                      <a:cubicBezTo>
                        <a:pt x="699" y="1434870"/>
                        <a:pt x="7966" y="1443459"/>
                        <a:pt x="29109" y="1442799"/>
                      </a:cubicBezTo>
                      <a:cubicBezTo>
                        <a:pt x="79982" y="1442138"/>
                        <a:pt x="130856" y="1442138"/>
                        <a:pt x="181068" y="1442799"/>
                      </a:cubicBezTo>
                      <a:cubicBezTo>
                        <a:pt x="203532" y="1443459"/>
                        <a:pt x="210799" y="1434210"/>
                        <a:pt x="210139" y="1412407"/>
                      </a:cubicBezTo>
                      <a:cubicBezTo>
                        <a:pt x="209478" y="1363515"/>
                        <a:pt x="210139" y="1314624"/>
                        <a:pt x="210139" y="1265733"/>
                      </a:cubicBezTo>
                      <a:cubicBezTo>
                        <a:pt x="210139" y="1214859"/>
                        <a:pt x="210139" y="1163986"/>
                        <a:pt x="209478" y="1113112"/>
                      </a:cubicBezTo>
                      <a:cubicBezTo>
                        <a:pt x="209478" y="1106506"/>
                        <a:pt x="213442" y="1095274"/>
                        <a:pt x="205514" y="1093952"/>
                      </a:cubicBezTo>
                      <a:cubicBezTo>
                        <a:pt x="186354" y="1089327"/>
                        <a:pt x="191639" y="1075453"/>
                        <a:pt x="191639" y="1064221"/>
                      </a:cubicBezTo>
                      <a:cubicBezTo>
                        <a:pt x="191639" y="758981"/>
                        <a:pt x="191639" y="453740"/>
                        <a:pt x="190979" y="148500"/>
                      </a:cubicBezTo>
                      <a:cubicBezTo>
                        <a:pt x="190979" y="125375"/>
                        <a:pt x="195604" y="118768"/>
                        <a:pt x="220049" y="118768"/>
                      </a:cubicBezTo>
                      <a:cubicBezTo>
                        <a:pt x="524629" y="119429"/>
                        <a:pt x="829209" y="119429"/>
                        <a:pt x="1133128" y="118768"/>
                      </a:cubicBezTo>
                      <a:cubicBezTo>
                        <a:pt x="1150306" y="118768"/>
                        <a:pt x="1159555" y="122072"/>
                        <a:pt x="1166162" y="139911"/>
                      </a:cubicBezTo>
                      <a:cubicBezTo>
                        <a:pt x="1182019" y="182195"/>
                        <a:pt x="1219679" y="200694"/>
                        <a:pt x="1267909" y="194748"/>
                      </a:cubicBezTo>
                      <a:cubicBezTo>
                        <a:pt x="1306890" y="190123"/>
                        <a:pt x="1337282" y="161053"/>
                        <a:pt x="1345211" y="120090"/>
                      </a:cubicBezTo>
                      <a:cubicBezTo>
                        <a:pt x="1353799" y="74502"/>
                        <a:pt x="1335300" y="31557"/>
                        <a:pt x="1299623" y="11736"/>
                      </a:cubicBezTo>
                      <a:cubicBezTo>
                        <a:pt x="1262624" y="-8085"/>
                        <a:pt x="1212411" y="-2799"/>
                        <a:pt x="1185983" y="27593"/>
                      </a:cubicBezTo>
                      <a:cubicBezTo>
                        <a:pt x="1173430" y="42128"/>
                        <a:pt x="1160216" y="45431"/>
                        <a:pt x="1142378" y="45431"/>
                      </a:cubicBezTo>
                      <a:cubicBezTo>
                        <a:pt x="818638" y="44771"/>
                        <a:pt x="494237" y="45431"/>
                        <a:pt x="170497" y="44110"/>
                      </a:cubicBezTo>
                      <a:cubicBezTo>
                        <a:pt x="146052" y="46092"/>
                        <a:pt x="136141" y="49396"/>
                        <a:pt x="136802" y="78466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B70455D1-B6C2-C285-82E7-8402C57D8BA4}"/>
                    </a:ext>
                  </a:extLst>
                </p:cNvPr>
                <p:cNvSpPr/>
                <p:nvPr/>
              </p:nvSpPr>
              <p:spPr>
                <a:xfrm flipH="1">
                  <a:off x="3557029" y="726738"/>
                  <a:ext cx="453728" cy="1151093"/>
                </a:xfrm>
                <a:custGeom>
                  <a:avLst/>
                  <a:gdLst>
                    <a:gd name="connsiteX0" fmla="*/ 67744 w 832880"/>
                    <a:gd name="connsiteY0" fmla="*/ 190334 h 2112990"/>
                    <a:gd name="connsiteX1" fmla="*/ 85582 w 832880"/>
                    <a:gd name="connsiteY1" fmla="*/ 219405 h 2112990"/>
                    <a:gd name="connsiteX2" fmla="*/ 84922 w 832880"/>
                    <a:gd name="connsiteY2" fmla="*/ 1012237 h 2112990"/>
                    <a:gd name="connsiteX3" fmla="*/ 115974 w 832880"/>
                    <a:gd name="connsiteY3" fmla="*/ 1042629 h 2112990"/>
                    <a:gd name="connsiteX4" fmla="*/ 651797 w 832880"/>
                    <a:gd name="connsiteY4" fmla="*/ 1041308 h 2112990"/>
                    <a:gd name="connsiteX5" fmla="*/ 683510 w 832880"/>
                    <a:gd name="connsiteY5" fmla="*/ 1074343 h 2112990"/>
                    <a:gd name="connsiteX6" fmla="*/ 682849 w 832880"/>
                    <a:gd name="connsiteY6" fmla="*/ 1711912 h 2112990"/>
                    <a:gd name="connsiteX7" fmla="*/ 634619 w 832880"/>
                    <a:gd name="connsiteY7" fmla="*/ 1762125 h 2112990"/>
                    <a:gd name="connsiteX8" fmla="*/ 626691 w 832880"/>
                    <a:gd name="connsiteY8" fmla="*/ 1764107 h 2112990"/>
                    <a:gd name="connsiteX9" fmla="*/ 627351 w 832880"/>
                    <a:gd name="connsiteY9" fmla="*/ 1799124 h 2112990"/>
                    <a:gd name="connsiteX10" fmla="*/ 622066 w 832880"/>
                    <a:gd name="connsiteY10" fmla="*/ 2081900 h 2112990"/>
                    <a:gd name="connsiteX11" fmla="*/ 653118 w 832880"/>
                    <a:gd name="connsiteY11" fmla="*/ 2112953 h 2112990"/>
                    <a:gd name="connsiteX12" fmla="*/ 805739 w 832880"/>
                    <a:gd name="connsiteY12" fmla="*/ 2112953 h 2112990"/>
                    <a:gd name="connsiteX13" fmla="*/ 832827 w 832880"/>
                    <a:gd name="connsiteY13" fmla="*/ 2083222 h 2112990"/>
                    <a:gd name="connsiteX14" fmla="*/ 830845 w 832880"/>
                    <a:gd name="connsiteY14" fmla="*/ 1765428 h 2112990"/>
                    <a:gd name="connsiteX15" fmla="*/ 770061 w 832880"/>
                    <a:gd name="connsiteY15" fmla="*/ 1762785 h 2112990"/>
                    <a:gd name="connsiteX16" fmla="*/ 737026 w 832880"/>
                    <a:gd name="connsiteY16" fmla="*/ 1731072 h 2112990"/>
                    <a:gd name="connsiteX17" fmla="*/ 738348 w 832880"/>
                    <a:gd name="connsiteY17" fmla="*/ 1016202 h 2112990"/>
                    <a:gd name="connsiteX18" fmla="*/ 709938 w 832880"/>
                    <a:gd name="connsiteY18" fmla="*/ 988452 h 2112990"/>
                    <a:gd name="connsiteX19" fmla="*/ 187990 w 832880"/>
                    <a:gd name="connsiteY19" fmla="*/ 989774 h 2112990"/>
                    <a:gd name="connsiteX20" fmla="*/ 157598 w 832880"/>
                    <a:gd name="connsiteY20" fmla="*/ 958721 h 2112990"/>
                    <a:gd name="connsiteX21" fmla="*/ 158259 w 832880"/>
                    <a:gd name="connsiteY21" fmla="*/ 214119 h 2112990"/>
                    <a:gd name="connsiteX22" fmla="*/ 174776 w 832880"/>
                    <a:gd name="connsiteY22" fmla="*/ 152014 h 2112990"/>
                    <a:gd name="connsiteX23" fmla="*/ 140420 w 832880"/>
                    <a:gd name="connsiteY23" fmla="*/ 10626 h 2112990"/>
                    <a:gd name="connsiteX24" fmla="*/ 9603 w 832880"/>
                    <a:gd name="connsiteY24" fmla="*/ 55553 h 2112990"/>
                    <a:gd name="connsiteX25" fmla="*/ 67744 w 832880"/>
                    <a:gd name="connsiteY25" fmla="*/ 190334 h 2112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32880" h="2112990">
                      <a:moveTo>
                        <a:pt x="67744" y="190334"/>
                      </a:moveTo>
                      <a:cubicBezTo>
                        <a:pt x="86243" y="195620"/>
                        <a:pt x="85582" y="206191"/>
                        <a:pt x="85582" y="219405"/>
                      </a:cubicBezTo>
                      <a:cubicBezTo>
                        <a:pt x="85582" y="483682"/>
                        <a:pt x="85582" y="747960"/>
                        <a:pt x="84922" y="1012237"/>
                      </a:cubicBezTo>
                      <a:cubicBezTo>
                        <a:pt x="84922" y="1037344"/>
                        <a:pt x="92189" y="1042629"/>
                        <a:pt x="115974" y="1042629"/>
                      </a:cubicBezTo>
                      <a:cubicBezTo>
                        <a:pt x="294362" y="1041969"/>
                        <a:pt x="472749" y="1042629"/>
                        <a:pt x="651797" y="1041308"/>
                      </a:cubicBezTo>
                      <a:cubicBezTo>
                        <a:pt x="678885" y="1041308"/>
                        <a:pt x="683510" y="1049236"/>
                        <a:pt x="683510" y="1074343"/>
                      </a:cubicBezTo>
                      <a:cubicBezTo>
                        <a:pt x="682849" y="1287086"/>
                        <a:pt x="682849" y="1499168"/>
                        <a:pt x="682849" y="1711912"/>
                      </a:cubicBezTo>
                      <a:cubicBezTo>
                        <a:pt x="682849" y="1759482"/>
                        <a:pt x="682849" y="1759482"/>
                        <a:pt x="634619" y="1762125"/>
                      </a:cubicBezTo>
                      <a:cubicBezTo>
                        <a:pt x="631976" y="1762125"/>
                        <a:pt x="629333" y="1763446"/>
                        <a:pt x="626691" y="1764107"/>
                      </a:cubicBezTo>
                      <a:cubicBezTo>
                        <a:pt x="626691" y="1775999"/>
                        <a:pt x="627351" y="1787231"/>
                        <a:pt x="627351" y="1799124"/>
                      </a:cubicBezTo>
                      <a:cubicBezTo>
                        <a:pt x="625369" y="1893603"/>
                        <a:pt x="624048" y="1988082"/>
                        <a:pt x="622066" y="2081900"/>
                      </a:cubicBezTo>
                      <a:cubicBezTo>
                        <a:pt x="621405" y="2105025"/>
                        <a:pt x="629333" y="2113614"/>
                        <a:pt x="653118" y="2112953"/>
                      </a:cubicBezTo>
                      <a:cubicBezTo>
                        <a:pt x="703992" y="2111632"/>
                        <a:pt x="754865" y="2111632"/>
                        <a:pt x="805739" y="2112953"/>
                      </a:cubicBezTo>
                      <a:cubicBezTo>
                        <a:pt x="828202" y="2113614"/>
                        <a:pt x="833488" y="2105685"/>
                        <a:pt x="832827" y="2083222"/>
                      </a:cubicBezTo>
                      <a:cubicBezTo>
                        <a:pt x="830845" y="1977511"/>
                        <a:pt x="831506" y="1871139"/>
                        <a:pt x="830845" y="1765428"/>
                      </a:cubicBezTo>
                      <a:cubicBezTo>
                        <a:pt x="811024" y="1758821"/>
                        <a:pt x="789882" y="1761464"/>
                        <a:pt x="770061" y="1762785"/>
                      </a:cubicBezTo>
                      <a:cubicBezTo>
                        <a:pt x="744955" y="1764767"/>
                        <a:pt x="737026" y="1757500"/>
                        <a:pt x="737026" y="1731072"/>
                      </a:cubicBezTo>
                      <a:cubicBezTo>
                        <a:pt x="738348" y="1492562"/>
                        <a:pt x="737687" y="1254712"/>
                        <a:pt x="738348" y="1016202"/>
                      </a:cubicBezTo>
                      <a:cubicBezTo>
                        <a:pt x="738348" y="993738"/>
                        <a:pt x="731741" y="987792"/>
                        <a:pt x="709938" y="988452"/>
                      </a:cubicBezTo>
                      <a:cubicBezTo>
                        <a:pt x="536175" y="989113"/>
                        <a:pt x="361752" y="988452"/>
                        <a:pt x="187990" y="989774"/>
                      </a:cubicBezTo>
                      <a:cubicBezTo>
                        <a:pt x="162883" y="989774"/>
                        <a:pt x="156937" y="982506"/>
                        <a:pt x="157598" y="958721"/>
                      </a:cubicBezTo>
                      <a:cubicBezTo>
                        <a:pt x="158259" y="710300"/>
                        <a:pt x="158259" y="462540"/>
                        <a:pt x="158259" y="214119"/>
                      </a:cubicBezTo>
                      <a:cubicBezTo>
                        <a:pt x="158259" y="191656"/>
                        <a:pt x="160901" y="172496"/>
                        <a:pt x="174776" y="152014"/>
                      </a:cubicBezTo>
                      <a:cubicBezTo>
                        <a:pt x="207150" y="104444"/>
                        <a:pt x="188651" y="34411"/>
                        <a:pt x="140420" y="10626"/>
                      </a:cubicBezTo>
                      <a:cubicBezTo>
                        <a:pt x="90207" y="-14481"/>
                        <a:pt x="30084" y="6662"/>
                        <a:pt x="9603" y="55553"/>
                      </a:cubicBezTo>
                      <a:cubicBezTo>
                        <a:pt x="-15504" y="111051"/>
                        <a:pt x="10263" y="173156"/>
                        <a:pt x="67744" y="19033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60CEE87D-CB89-8CB4-0E6B-C8E6ADF02233}"/>
                    </a:ext>
                  </a:extLst>
                </p:cNvPr>
                <p:cNvSpPr/>
                <p:nvPr/>
              </p:nvSpPr>
              <p:spPr>
                <a:xfrm flipH="1">
                  <a:off x="3167873" y="933829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A250B7F0-0202-8336-BE5A-0ACB04E93A63}"/>
                    </a:ext>
                  </a:extLst>
                </p:cNvPr>
                <p:cNvSpPr/>
                <p:nvPr/>
              </p:nvSpPr>
              <p:spPr>
                <a:xfrm flipH="1">
                  <a:off x="4378571" y="156600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722DE25B-646C-29D0-9667-0A32BDEB706E}"/>
                    </a:ext>
                  </a:extLst>
                </p:cNvPr>
                <p:cNvSpPr/>
                <p:nvPr/>
              </p:nvSpPr>
              <p:spPr>
                <a:xfrm flipH="1">
                  <a:off x="3982857" y="1418093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5950EC9-0E1D-E06B-2AA6-56C015929CE4}"/>
                  </a:ext>
                </a:extLst>
              </p:cNvPr>
              <p:cNvGrpSpPr/>
              <p:nvPr userDrawn="1"/>
            </p:nvGrpSpPr>
            <p:grpSpPr>
              <a:xfrm>
                <a:off x="1298308" y="5139374"/>
                <a:ext cx="3556005" cy="1460310"/>
                <a:chOff x="1405312" y="5139374"/>
                <a:chExt cx="3556005" cy="1460310"/>
              </a:xfrm>
              <a:grpFill/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97DC5DCB-5153-8F65-057E-027AED6E9531}"/>
                    </a:ext>
                  </a:extLst>
                </p:cNvPr>
                <p:cNvSpPr/>
                <p:nvPr/>
              </p:nvSpPr>
              <p:spPr>
                <a:xfrm flipH="1">
                  <a:off x="3177489" y="5139374"/>
                  <a:ext cx="556980" cy="1460310"/>
                </a:xfrm>
                <a:custGeom>
                  <a:avLst/>
                  <a:gdLst>
                    <a:gd name="connsiteX0" fmla="*/ 985486 w 1022414"/>
                    <a:gd name="connsiteY0" fmla="*/ 1487 h 2680599"/>
                    <a:gd name="connsiteX1" fmla="*/ 822295 w 1022414"/>
                    <a:gd name="connsiteY1" fmla="*/ 1487 h 2680599"/>
                    <a:gd name="connsiteX2" fmla="*/ 787278 w 1022414"/>
                    <a:gd name="connsiteY2" fmla="*/ 37164 h 2680599"/>
                    <a:gd name="connsiteX3" fmla="*/ 787278 w 1022414"/>
                    <a:gd name="connsiteY3" fmla="*/ 160053 h 2680599"/>
                    <a:gd name="connsiteX4" fmla="*/ 799170 w 1022414"/>
                    <a:gd name="connsiteY4" fmla="*/ 191766 h 2680599"/>
                    <a:gd name="connsiteX5" fmla="*/ 799831 w 1022414"/>
                    <a:gd name="connsiteY5" fmla="*/ 312013 h 2680599"/>
                    <a:gd name="connsiteX6" fmla="*/ 853347 w 1022414"/>
                    <a:gd name="connsiteY6" fmla="*/ 364207 h 2680599"/>
                    <a:gd name="connsiteX7" fmla="*/ 887043 w 1022414"/>
                    <a:gd name="connsiteY7" fmla="*/ 397903 h 2680599"/>
                    <a:gd name="connsiteX8" fmla="*/ 886382 w 1022414"/>
                    <a:gd name="connsiteY8" fmla="*/ 2472481 h 2680599"/>
                    <a:gd name="connsiteX9" fmla="*/ 841455 w 1022414"/>
                    <a:gd name="connsiteY9" fmla="*/ 2516087 h 2680599"/>
                    <a:gd name="connsiteX10" fmla="*/ 190672 w 1022414"/>
                    <a:gd name="connsiteY10" fmla="*/ 2516087 h 2680599"/>
                    <a:gd name="connsiteX11" fmla="*/ 151691 w 1022414"/>
                    <a:gd name="connsiteY11" fmla="*/ 2503533 h 2680599"/>
                    <a:gd name="connsiteX12" fmla="*/ 52587 w 1022414"/>
                    <a:gd name="connsiteY12" fmla="*/ 2494284 h 2680599"/>
                    <a:gd name="connsiteX13" fmla="*/ 392 w 1022414"/>
                    <a:gd name="connsiteY13" fmla="*/ 2574889 h 2680599"/>
                    <a:gd name="connsiteX14" fmla="*/ 65801 w 1022414"/>
                    <a:gd name="connsiteY14" fmla="*/ 2680600 h 2680599"/>
                    <a:gd name="connsiteX15" fmla="*/ 119317 w 1022414"/>
                    <a:gd name="connsiteY15" fmla="*/ 2680600 h 2680599"/>
                    <a:gd name="connsiteX16" fmla="*/ 184725 w 1022414"/>
                    <a:gd name="connsiteY16" fmla="*/ 2612548 h 2680599"/>
                    <a:gd name="connsiteX17" fmla="*/ 216439 w 1022414"/>
                    <a:gd name="connsiteY17" fmla="*/ 2588103 h 2680599"/>
                    <a:gd name="connsiteX18" fmla="*/ 832205 w 1022414"/>
                    <a:gd name="connsiteY18" fmla="*/ 2589424 h 2680599"/>
                    <a:gd name="connsiteX19" fmla="*/ 934613 w 1022414"/>
                    <a:gd name="connsiteY19" fmla="*/ 2551764 h 2680599"/>
                    <a:gd name="connsiteX20" fmla="*/ 959058 w 1022414"/>
                    <a:gd name="connsiteY20" fmla="*/ 2497587 h 2680599"/>
                    <a:gd name="connsiteX21" fmla="*/ 958397 w 1022414"/>
                    <a:gd name="connsiteY21" fmla="*/ 395921 h 2680599"/>
                    <a:gd name="connsiteX22" fmla="*/ 987468 w 1022414"/>
                    <a:gd name="connsiteY22" fmla="*/ 364207 h 2680599"/>
                    <a:gd name="connsiteX23" fmla="*/ 1009271 w 1022414"/>
                    <a:gd name="connsiteY23" fmla="*/ 341083 h 2680599"/>
                    <a:gd name="connsiteX24" fmla="*/ 1009271 w 1022414"/>
                    <a:gd name="connsiteY24" fmla="*/ 191106 h 2680599"/>
                    <a:gd name="connsiteX25" fmla="*/ 1021163 w 1022414"/>
                    <a:gd name="connsiteY25" fmla="*/ 162035 h 2680599"/>
                    <a:gd name="connsiteX26" fmla="*/ 1021163 w 1022414"/>
                    <a:gd name="connsiteY26" fmla="*/ 33861 h 2680599"/>
                    <a:gd name="connsiteX27" fmla="*/ 985486 w 1022414"/>
                    <a:gd name="connsiteY27" fmla="*/ 1487 h 2680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22414" h="2680599">
                      <a:moveTo>
                        <a:pt x="985486" y="1487"/>
                      </a:moveTo>
                      <a:cubicBezTo>
                        <a:pt x="931309" y="-496"/>
                        <a:pt x="876472" y="-496"/>
                        <a:pt x="822295" y="1487"/>
                      </a:cubicBezTo>
                      <a:cubicBezTo>
                        <a:pt x="793885" y="2808"/>
                        <a:pt x="787939" y="8754"/>
                        <a:pt x="787278" y="37164"/>
                      </a:cubicBezTo>
                      <a:cubicBezTo>
                        <a:pt x="785296" y="78127"/>
                        <a:pt x="785957" y="119090"/>
                        <a:pt x="787278" y="160053"/>
                      </a:cubicBezTo>
                      <a:cubicBezTo>
                        <a:pt x="787278" y="171946"/>
                        <a:pt x="790582" y="182517"/>
                        <a:pt x="799170" y="191766"/>
                      </a:cubicBezTo>
                      <a:cubicBezTo>
                        <a:pt x="799170" y="232069"/>
                        <a:pt x="799831" y="272371"/>
                        <a:pt x="799831" y="312013"/>
                      </a:cubicBezTo>
                      <a:cubicBezTo>
                        <a:pt x="799831" y="364868"/>
                        <a:pt x="799831" y="366189"/>
                        <a:pt x="853347" y="364207"/>
                      </a:cubicBezTo>
                      <a:cubicBezTo>
                        <a:pt x="879775" y="362886"/>
                        <a:pt x="887043" y="370154"/>
                        <a:pt x="887043" y="397903"/>
                      </a:cubicBezTo>
                      <a:cubicBezTo>
                        <a:pt x="886382" y="1089649"/>
                        <a:pt x="886382" y="1780735"/>
                        <a:pt x="886382" y="2472481"/>
                      </a:cubicBezTo>
                      <a:cubicBezTo>
                        <a:pt x="886382" y="2511462"/>
                        <a:pt x="881757" y="2516087"/>
                        <a:pt x="841455" y="2516087"/>
                      </a:cubicBezTo>
                      <a:cubicBezTo>
                        <a:pt x="624747" y="2516087"/>
                        <a:pt x="408040" y="2516087"/>
                        <a:pt x="190672" y="2516087"/>
                      </a:cubicBezTo>
                      <a:cubicBezTo>
                        <a:pt x="176136" y="2516087"/>
                        <a:pt x="164244" y="2513444"/>
                        <a:pt x="151691" y="2503533"/>
                      </a:cubicBezTo>
                      <a:cubicBezTo>
                        <a:pt x="121299" y="2481070"/>
                        <a:pt x="86943" y="2479088"/>
                        <a:pt x="52587" y="2494284"/>
                      </a:cubicBezTo>
                      <a:cubicBezTo>
                        <a:pt x="18231" y="2509480"/>
                        <a:pt x="3035" y="2538551"/>
                        <a:pt x="392" y="2574889"/>
                      </a:cubicBezTo>
                      <a:cubicBezTo>
                        <a:pt x="-3572" y="2626422"/>
                        <a:pt x="22855" y="2658796"/>
                        <a:pt x="65801" y="2680600"/>
                      </a:cubicBezTo>
                      <a:cubicBezTo>
                        <a:pt x="83639" y="2680600"/>
                        <a:pt x="101478" y="2680600"/>
                        <a:pt x="119317" y="2680600"/>
                      </a:cubicBezTo>
                      <a:cubicBezTo>
                        <a:pt x="150369" y="2666725"/>
                        <a:pt x="178118" y="2648225"/>
                        <a:pt x="184725" y="2612548"/>
                      </a:cubicBezTo>
                      <a:cubicBezTo>
                        <a:pt x="188689" y="2592067"/>
                        <a:pt x="197939" y="2588103"/>
                        <a:pt x="216439" y="2588103"/>
                      </a:cubicBezTo>
                      <a:cubicBezTo>
                        <a:pt x="421914" y="2588763"/>
                        <a:pt x="626729" y="2587442"/>
                        <a:pt x="832205" y="2589424"/>
                      </a:cubicBezTo>
                      <a:cubicBezTo>
                        <a:pt x="873829" y="2590084"/>
                        <a:pt x="904881" y="2579513"/>
                        <a:pt x="934613" y="2551764"/>
                      </a:cubicBezTo>
                      <a:cubicBezTo>
                        <a:pt x="951130" y="2535908"/>
                        <a:pt x="959058" y="2520712"/>
                        <a:pt x="959058" y="2497587"/>
                      </a:cubicBezTo>
                      <a:cubicBezTo>
                        <a:pt x="958397" y="1797252"/>
                        <a:pt x="958397" y="1096917"/>
                        <a:pt x="958397" y="395921"/>
                      </a:cubicBezTo>
                      <a:cubicBezTo>
                        <a:pt x="958397" y="374118"/>
                        <a:pt x="960379" y="358922"/>
                        <a:pt x="987468" y="364207"/>
                      </a:cubicBezTo>
                      <a:cubicBezTo>
                        <a:pt x="1005968" y="367511"/>
                        <a:pt x="1009271" y="357600"/>
                        <a:pt x="1009271" y="341083"/>
                      </a:cubicBezTo>
                      <a:cubicBezTo>
                        <a:pt x="1008610" y="290871"/>
                        <a:pt x="1009271" y="241319"/>
                        <a:pt x="1009271" y="191106"/>
                      </a:cubicBezTo>
                      <a:cubicBezTo>
                        <a:pt x="1016538" y="182517"/>
                        <a:pt x="1020503" y="173267"/>
                        <a:pt x="1021163" y="162035"/>
                      </a:cubicBezTo>
                      <a:cubicBezTo>
                        <a:pt x="1022485" y="119090"/>
                        <a:pt x="1023145" y="76145"/>
                        <a:pt x="1021163" y="33861"/>
                      </a:cubicBezTo>
                      <a:cubicBezTo>
                        <a:pt x="1019181" y="8094"/>
                        <a:pt x="1012574" y="2147"/>
                        <a:pt x="985486" y="148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537BB15C-CE5B-CC06-8B42-8F25344BDC11}"/>
                    </a:ext>
                  </a:extLst>
                </p:cNvPr>
                <p:cNvSpPr/>
                <p:nvPr/>
              </p:nvSpPr>
              <p:spPr>
                <a:xfrm flipH="1">
                  <a:off x="3977908" y="5139374"/>
                  <a:ext cx="525900" cy="1335363"/>
                </a:xfrm>
                <a:custGeom>
                  <a:avLst/>
                  <a:gdLst>
                    <a:gd name="connsiteX0" fmla="*/ 846399 w 965361"/>
                    <a:gd name="connsiteY0" fmla="*/ 2292642 h 2451243"/>
                    <a:gd name="connsiteX1" fmla="*/ 845739 w 965361"/>
                    <a:gd name="connsiteY1" fmla="*/ 395791 h 2451243"/>
                    <a:gd name="connsiteX2" fmla="*/ 845739 w 965361"/>
                    <a:gd name="connsiteY2" fmla="*/ 368702 h 2451243"/>
                    <a:gd name="connsiteX3" fmla="*/ 862917 w 965361"/>
                    <a:gd name="connsiteY3" fmla="*/ 351524 h 2451243"/>
                    <a:gd name="connsiteX4" fmla="*/ 937575 w 965361"/>
                    <a:gd name="connsiteY4" fmla="*/ 352185 h 2451243"/>
                    <a:gd name="connsiteX5" fmla="*/ 963342 w 965361"/>
                    <a:gd name="connsiteY5" fmla="*/ 327078 h 2451243"/>
                    <a:gd name="connsiteX6" fmla="*/ 965324 w 965361"/>
                    <a:gd name="connsiteY6" fmla="*/ 177101 h 2451243"/>
                    <a:gd name="connsiteX7" fmla="*/ 965324 w 965361"/>
                    <a:gd name="connsiteY7" fmla="*/ 35052 h 2451243"/>
                    <a:gd name="connsiteX8" fmla="*/ 931629 w 965361"/>
                    <a:gd name="connsiteY8" fmla="*/ 35 h 2451243"/>
                    <a:gd name="connsiteX9" fmla="*/ 784294 w 965361"/>
                    <a:gd name="connsiteY9" fmla="*/ 35 h 2451243"/>
                    <a:gd name="connsiteX10" fmla="*/ 751260 w 965361"/>
                    <a:gd name="connsiteY10" fmla="*/ 32409 h 2451243"/>
                    <a:gd name="connsiteX11" fmla="*/ 751260 w 965361"/>
                    <a:gd name="connsiteY11" fmla="*/ 177101 h 2451243"/>
                    <a:gd name="connsiteX12" fmla="*/ 753242 w 965361"/>
                    <a:gd name="connsiteY12" fmla="*/ 327078 h 2451243"/>
                    <a:gd name="connsiteX13" fmla="*/ 757866 w 965361"/>
                    <a:gd name="connsiteY13" fmla="*/ 348882 h 2451243"/>
                    <a:gd name="connsiteX14" fmla="*/ 773063 w 965361"/>
                    <a:gd name="connsiteY14" fmla="*/ 382577 h 2451243"/>
                    <a:gd name="connsiteX15" fmla="*/ 773063 w 965361"/>
                    <a:gd name="connsiteY15" fmla="*/ 2268197 h 2451243"/>
                    <a:gd name="connsiteX16" fmla="*/ 720207 w 965361"/>
                    <a:gd name="connsiteY16" fmla="*/ 2321713 h 2451243"/>
                    <a:gd name="connsiteX17" fmla="*/ 208830 w 965361"/>
                    <a:gd name="connsiteY17" fmla="*/ 2322373 h 2451243"/>
                    <a:gd name="connsiteX18" fmla="*/ 175795 w 965361"/>
                    <a:gd name="connsiteY18" fmla="*/ 2303213 h 2451243"/>
                    <a:gd name="connsiteX19" fmla="*/ 65460 w 965361"/>
                    <a:gd name="connsiteY19" fmla="*/ 2259607 h 2451243"/>
                    <a:gd name="connsiteX20" fmla="*/ 51 w 965361"/>
                    <a:gd name="connsiteY20" fmla="*/ 2358712 h 2451243"/>
                    <a:gd name="connsiteX21" fmla="*/ 70084 w 965361"/>
                    <a:gd name="connsiteY21" fmla="*/ 2448566 h 2451243"/>
                    <a:gd name="connsiteX22" fmla="*/ 177117 w 965361"/>
                    <a:gd name="connsiteY22" fmla="*/ 2399014 h 2451243"/>
                    <a:gd name="connsiteX23" fmla="*/ 212794 w 965361"/>
                    <a:gd name="connsiteY23" fmla="*/ 2376550 h 2451243"/>
                    <a:gd name="connsiteX24" fmla="*/ 703029 w 965361"/>
                    <a:gd name="connsiteY24" fmla="*/ 2377872 h 2451243"/>
                    <a:gd name="connsiteX25" fmla="*/ 821293 w 965361"/>
                    <a:gd name="connsiteY25" fmla="*/ 2340873 h 2451243"/>
                    <a:gd name="connsiteX26" fmla="*/ 846399 w 965361"/>
                    <a:gd name="connsiteY26" fmla="*/ 2292642 h 2451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65361" h="2451243">
                      <a:moveTo>
                        <a:pt x="846399" y="2292642"/>
                      </a:moveTo>
                      <a:cubicBezTo>
                        <a:pt x="845739" y="1660359"/>
                        <a:pt x="845739" y="1028075"/>
                        <a:pt x="845739" y="395791"/>
                      </a:cubicBezTo>
                      <a:cubicBezTo>
                        <a:pt x="845739" y="386541"/>
                        <a:pt x="846399" y="377952"/>
                        <a:pt x="845739" y="368702"/>
                      </a:cubicBezTo>
                      <a:cubicBezTo>
                        <a:pt x="845078" y="356149"/>
                        <a:pt x="850364" y="351524"/>
                        <a:pt x="862917" y="351524"/>
                      </a:cubicBezTo>
                      <a:cubicBezTo>
                        <a:pt x="888023" y="352185"/>
                        <a:pt x="913129" y="350203"/>
                        <a:pt x="937575" y="352185"/>
                      </a:cubicBezTo>
                      <a:cubicBezTo>
                        <a:pt x="957396" y="353506"/>
                        <a:pt x="964003" y="347560"/>
                        <a:pt x="963342" y="327078"/>
                      </a:cubicBezTo>
                      <a:cubicBezTo>
                        <a:pt x="963342" y="276866"/>
                        <a:pt x="960039" y="227314"/>
                        <a:pt x="965324" y="177101"/>
                      </a:cubicBezTo>
                      <a:cubicBezTo>
                        <a:pt x="965324" y="129531"/>
                        <a:pt x="964003" y="82622"/>
                        <a:pt x="965324" y="35052"/>
                      </a:cubicBezTo>
                      <a:cubicBezTo>
                        <a:pt x="965985" y="9945"/>
                        <a:pt x="958057" y="-625"/>
                        <a:pt x="931629" y="35"/>
                      </a:cubicBezTo>
                      <a:cubicBezTo>
                        <a:pt x="882738" y="1357"/>
                        <a:pt x="833185" y="1357"/>
                        <a:pt x="784294" y="35"/>
                      </a:cubicBezTo>
                      <a:cubicBezTo>
                        <a:pt x="760509" y="-625"/>
                        <a:pt x="750599" y="7963"/>
                        <a:pt x="751260" y="32409"/>
                      </a:cubicBezTo>
                      <a:cubicBezTo>
                        <a:pt x="752581" y="80640"/>
                        <a:pt x="751260" y="128870"/>
                        <a:pt x="751260" y="177101"/>
                      </a:cubicBezTo>
                      <a:cubicBezTo>
                        <a:pt x="751920" y="227314"/>
                        <a:pt x="751920" y="276866"/>
                        <a:pt x="753242" y="327078"/>
                      </a:cubicBezTo>
                      <a:cubicBezTo>
                        <a:pt x="753242" y="335007"/>
                        <a:pt x="749278" y="346899"/>
                        <a:pt x="757866" y="348882"/>
                      </a:cubicBezTo>
                      <a:cubicBezTo>
                        <a:pt x="779669" y="354167"/>
                        <a:pt x="773063" y="370024"/>
                        <a:pt x="773063" y="382577"/>
                      </a:cubicBezTo>
                      <a:cubicBezTo>
                        <a:pt x="773063" y="1010896"/>
                        <a:pt x="773063" y="1639877"/>
                        <a:pt x="773063" y="2268197"/>
                      </a:cubicBezTo>
                      <a:cubicBezTo>
                        <a:pt x="773063" y="2305195"/>
                        <a:pt x="757206" y="2321713"/>
                        <a:pt x="720207" y="2321713"/>
                      </a:cubicBezTo>
                      <a:cubicBezTo>
                        <a:pt x="549748" y="2321713"/>
                        <a:pt x="379289" y="2321713"/>
                        <a:pt x="208830" y="2322373"/>
                      </a:cubicBezTo>
                      <a:cubicBezTo>
                        <a:pt x="192313" y="2322373"/>
                        <a:pt x="183724" y="2318409"/>
                        <a:pt x="175795" y="2303213"/>
                      </a:cubicBezTo>
                      <a:cubicBezTo>
                        <a:pt x="155314" y="2263572"/>
                        <a:pt x="109726" y="2246394"/>
                        <a:pt x="65460" y="2259607"/>
                      </a:cubicBezTo>
                      <a:cubicBezTo>
                        <a:pt x="23175" y="2272161"/>
                        <a:pt x="-1271" y="2309159"/>
                        <a:pt x="51" y="2358712"/>
                      </a:cubicBezTo>
                      <a:cubicBezTo>
                        <a:pt x="1372" y="2404300"/>
                        <a:pt x="29782" y="2439977"/>
                        <a:pt x="70084" y="2448566"/>
                      </a:cubicBezTo>
                      <a:cubicBezTo>
                        <a:pt x="117654" y="2458476"/>
                        <a:pt x="159939" y="2440638"/>
                        <a:pt x="177117" y="2399014"/>
                      </a:cubicBezTo>
                      <a:cubicBezTo>
                        <a:pt x="185045" y="2379854"/>
                        <a:pt x="195616" y="2376550"/>
                        <a:pt x="212794" y="2376550"/>
                      </a:cubicBezTo>
                      <a:cubicBezTo>
                        <a:pt x="375986" y="2377211"/>
                        <a:pt x="539838" y="2375229"/>
                        <a:pt x="703029" y="2377872"/>
                      </a:cubicBezTo>
                      <a:cubicBezTo>
                        <a:pt x="747956" y="2378532"/>
                        <a:pt x="785616" y="2370604"/>
                        <a:pt x="821293" y="2340873"/>
                      </a:cubicBezTo>
                      <a:cubicBezTo>
                        <a:pt x="838471" y="2326998"/>
                        <a:pt x="846399" y="2314445"/>
                        <a:pt x="846399" y="2292642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155BA5E2-0AA8-3EE6-74A8-B3C40AB578DA}"/>
                    </a:ext>
                  </a:extLst>
                </p:cNvPr>
                <p:cNvSpPr/>
                <p:nvPr/>
              </p:nvSpPr>
              <p:spPr>
                <a:xfrm flipH="1">
                  <a:off x="3564028" y="5139374"/>
                  <a:ext cx="133654" cy="1187379"/>
                </a:xfrm>
                <a:custGeom>
                  <a:avLst/>
                  <a:gdLst>
                    <a:gd name="connsiteX0" fmla="*/ 65588 w 245340"/>
                    <a:gd name="connsiteY0" fmla="*/ 33 h 2179597"/>
                    <a:gd name="connsiteX1" fmla="*/ 34535 w 245340"/>
                    <a:gd name="connsiteY1" fmla="*/ 31746 h 2179597"/>
                    <a:gd name="connsiteX2" fmla="*/ 33874 w 245340"/>
                    <a:gd name="connsiteY2" fmla="*/ 179081 h 2179597"/>
                    <a:gd name="connsiteX3" fmla="*/ 33874 w 245340"/>
                    <a:gd name="connsiteY3" fmla="*/ 331701 h 2179597"/>
                    <a:gd name="connsiteX4" fmla="*/ 53034 w 245340"/>
                    <a:gd name="connsiteY4" fmla="*/ 351522 h 2179597"/>
                    <a:gd name="connsiteX5" fmla="*/ 86730 w 245340"/>
                    <a:gd name="connsiteY5" fmla="*/ 387860 h 2179597"/>
                    <a:gd name="connsiteX6" fmla="*/ 86730 w 245340"/>
                    <a:gd name="connsiteY6" fmla="*/ 1949740 h 2179597"/>
                    <a:gd name="connsiteX7" fmla="*/ 58981 w 245340"/>
                    <a:gd name="connsiteY7" fmla="*/ 1990703 h 2179597"/>
                    <a:gd name="connsiteX8" fmla="*/ 13393 w 245340"/>
                    <a:gd name="connsiteY8" fmla="*/ 2029023 h 2179597"/>
                    <a:gd name="connsiteX9" fmla="*/ 35856 w 245340"/>
                    <a:gd name="connsiteY9" fmla="*/ 2160501 h 2179597"/>
                    <a:gd name="connsiteX10" fmla="*/ 155442 w 245340"/>
                    <a:gd name="connsiteY10" fmla="*/ 2158519 h 2179597"/>
                    <a:gd name="connsiteX11" fmla="*/ 173281 w 245340"/>
                    <a:gd name="connsiteY11" fmla="*/ 2027041 h 2179597"/>
                    <a:gd name="connsiteX12" fmla="*/ 158745 w 245340"/>
                    <a:gd name="connsiteY12" fmla="*/ 1974846 h 2179597"/>
                    <a:gd name="connsiteX13" fmla="*/ 159406 w 245340"/>
                    <a:gd name="connsiteY13" fmla="*/ 418912 h 2179597"/>
                    <a:gd name="connsiteX14" fmla="*/ 164031 w 245340"/>
                    <a:gd name="connsiteY14" fmla="*/ 356807 h 2179597"/>
                    <a:gd name="connsiteX15" fmla="*/ 223493 w 245340"/>
                    <a:gd name="connsiteY15" fmla="*/ 352843 h 2179597"/>
                    <a:gd name="connsiteX16" fmla="*/ 244636 w 245340"/>
                    <a:gd name="connsiteY16" fmla="*/ 331701 h 2179597"/>
                    <a:gd name="connsiteX17" fmla="*/ 245296 w 245340"/>
                    <a:gd name="connsiteY17" fmla="*/ 179081 h 2179597"/>
                    <a:gd name="connsiteX18" fmla="*/ 245296 w 245340"/>
                    <a:gd name="connsiteY18" fmla="*/ 34389 h 2179597"/>
                    <a:gd name="connsiteX19" fmla="*/ 213583 w 245340"/>
                    <a:gd name="connsiteY19" fmla="*/ 693 h 2179597"/>
                    <a:gd name="connsiteX20" fmla="*/ 65588 w 245340"/>
                    <a:gd name="connsiteY20" fmla="*/ 33 h 217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45340" h="2179597">
                      <a:moveTo>
                        <a:pt x="65588" y="33"/>
                      </a:moveTo>
                      <a:cubicBezTo>
                        <a:pt x="42463" y="-628"/>
                        <a:pt x="33874" y="8622"/>
                        <a:pt x="34535" y="31746"/>
                      </a:cubicBezTo>
                      <a:cubicBezTo>
                        <a:pt x="35196" y="80638"/>
                        <a:pt x="33874" y="130190"/>
                        <a:pt x="33874" y="179081"/>
                      </a:cubicBezTo>
                      <a:cubicBezTo>
                        <a:pt x="33874" y="229954"/>
                        <a:pt x="34535" y="280828"/>
                        <a:pt x="33874" y="331701"/>
                      </a:cubicBezTo>
                      <a:cubicBezTo>
                        <a:pt x="33874" y="346236"/>
                        <a:pt x="37838" y="354825"/>
                        <a:pt x="53034" y="351522"/>
                      </a:cubicBezTo>
                      <a:cubicBezTo>
                        <a:pt x="84087" y="345576"/>
                        <a:pt x="86730" y="362093"/>
                        <a:pt x="86730" y="387860"/>
                      </a:cubicBezTo>
                      <a:cubicBezTo>
                        <a:pt x="86069" y="908487"/>
                        <a:pt x="86069" y="1429113"/>
                        <a:pt x="86730" y="1949740"/>
                      </a:cubicBezTo>
                      <a:cubicBezTo>
                        <a:pt x="86730" y="1971543"/>
                        <a:pt x="86069" y="1986078"/>
                        <a:pt x="58981" y="1990703"/>
                      </a:cubicBezTo>
                      <a:cubicBezTo>
                        <a:pt x="38499" y="1994006"/>
                        <a:pt x="23303" y="2010524"/>
                        <a:pt x="13393" y="2029023"/>
                      </a:cubicBezTo>
                      <a:cubicBezTo>
                        <a:pt x="-11053" y="2072629"/>
                        <a:pt x="-1142" y="2131431"/>
                        <a:pt x="35856" y="2160501"/>
                      </a:cubicBezTo>
                      <a:cubicBezTo>
                        <a:pt x="68891" y="2186929"/>
                        <a:pt x="123068" y="2185608"/>
                        <a:pt x="155442" y="2158519"/>
                      </a:cubicBezTo>
                      <a:cubicBezTo>
                        <a:pt x="191780" y="2127467"/>
                        <a:pt x="201030" y="2068665"/>
                        <a:pt x="173281" y="2027041"/>
                      </a:cubicBezTo>
                      <a:cubicBezTo>
                        <a:pt x="162049" y="2009863"/>
                        <a:pt x="158745" y="1994006"/>
                        <a:pt x="158745" y="1974846"/>
                      </a:cubicBezTo>
                      <a:cubicBezTo>
                        <a:pt x="158745" y="1456202"/>
                        <a:pt x="158745" y="937557"/>
                        <a:pt x="159406" y="418912"/>
                      </a:cubicBezTo>
                      <a:cubicBezTo>
                        <a:pt x="159406" y="397771"/>
                        <a:pt x="150156" y="371343"/>
                        <a:pt x="164031" y="356807"/>
                      </a:cubicBezTo>
                      <a:cubicBezTo>
                        <a:pt x="177245" y="343594"/>
                        <a:pt x="203012" y="352843"/>
                        <a:pt x="223493" y="352843"/>
                      </a:cubicBezTo>
                      <a:cubicBezTo>
                        <a:pt x="239350" y="352843"/>
                        <a:pt x="245296" y="348219"/>
                        <a:pt x="244636" y="331701"/>
                      </a:cubicBezTo>
                      <a:cubicBezTo>
                        <a:pt x="243975" y="280828"/>
                        <a:pt x="244636" y="229954"/>
                        <a:pt x="245296" y="179081"/>
                      </a:cubicBezTo>
                      <a:cubicBezTo>
                        <a:pt x="245296" y="130850"/>
                        <a:pt x="243975" y="82620"/>
                        <a:pt x="245296" y="34389"/>
                      </a:cubicBezTo>
                      <a:cubicBezTo>
                        <a:pt x="245957" y="10604"/>
                        <a:pt x="239350" y="33"/>
                        <a:pt x="213583" y="693"/>
                      </a:cubicBezTo>
                      <a:cubicBezTo>
                        <a:pt x="163370" y="1354"/>
                        <a:pt x="114479" y="1354"/>
                        <a:pt x="65588" y="3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96E768F6-3201-0783-48C1-FC8833BA76D8}"/>
                    </a:ext>
                  </a:extLst>
                </p:cNvPr>
                <p:cNvSpPr/>
                <p:nvPr/>
              </p:nvSpPr>
              <p:spPr>
                <a:xfrm flipH="1">
                  <a:off x="4375310" y="5139374"/>
                  <a:ext cx="586007" cy="738652"/>
                </a:xfrm>
                <a:custGeom>
                  <a:avLst/>
                  <a:gdLst>
                    <a:gd name="connsiteX0" fmla="*/ 855025 w 1075696"/>
                    <a:gd name="connsiteY0" fmla="*/ 1271871 h 1355897"/>
                    <a:gd name="connsiteX1" fmla="*/ 958093 w 1075696"/>
                    <a:gd name="connsiteY1" fmla="*/ 1234211 h 1355897"/>
                    <a:gd name="connsiteX2" fmla="*/ 979235 w 1075696"/>
                    <a:gd name="connsiteY2" fmla="*/ 1186641 h 1355897"/>
                    <a:gd name="connsiteX3" fmla="*/ 978574 w 1075696"/>
                    <a:gd name="connsiteY3" fmla="*/ 541143 h 1355897"/>
                    <a:gd name="connsiteX4" fmla="*/ 977914 w 1075696"/>
                    <a:gd name="connsiteY4" fmla="*/ 377952 h 1355897"/>
                    <a:gd name="connsiteX5" fmla="*/ 1005663 w 1075696"/>
                    <a:gd name="connsiteY5" fmla="*/ 351524 h 1355897"/>
                    <a:gd name="connsiteX6" fmla="*/ 1051251 w 1075696"/>
                    <a:gd name="connsiteY6" fmla="*/ 352185 h 1355897"/>
                    <a:gd name="connsiteX7" fmla="*/ 1075697 w 1075696"/>
                    <a:gd name="connsiteY7" fmla="*/ 328400 h 1355897"/>
                    <a:gd name="connsiteX8" fmla="*/ 1075697 w 1075696"/>
                    <a:gd name="connsiteY8" fmla="*/ 178422 h 1355897"/>
                    <a:gd name="connsiteX9" fmla="*/ 1075036 w 1075696"/>
                    <a:gd name="connsiteY9" fmla="*/ 28445 h 1355897"/>
                    <a:gd name="connsiteX10" fmla="*/ 1046626 w 1075696"/>
                    <a:gd name="connsiteY10" fmla="*/ 35 h 1355897"/>
                    <a:gd name="connsiteX11" fmla="*/ 896648 w 1075696"/>
                    <a:gd name="connsiteY11" fmla="*/ 35 h 1355897"/>
                    <a:gd name="connsiteX12" fmla="*/ 865596 w 1075696"/>
                    <a:gd name="connsiteY12" fmla="*/ 31088 h 1355897"/>
                    <a:gd name="connsiteX13" fmla="*/ 864935 w 1075696"/>
                    <a:gd name="connsiteY13" fmla="*/ 178422 h 1355897"/>
                    <a:gd name="connsiteX14" fmla="*/ 864935 w 1075696"/>
                    <a:gd name="connsiteY14" fmla="*/ 331043 h 1355897"/>
                    <a:gd name="connsiteX15" fmla="*/ 884095 w 1075696"/>
                    <a:gd name="connsiteY15" fmla="*/ 351524 h 1355897"/>
                    <a:gd name="connsiteX16" fmla="*/ 907880 w 1075696"/>
                    <a:gd name="connsiteY16" fmla="*/ 375970 h 1355897"/>
                    <a:gd name="connsiteX17" fmla="*/ 907220 w 1075696"/>
                    <a:gd name="connsiteY17" fmla="*/ 1171445 h 1355897"/>
                    <a:gd name="connsiteX18" fmla="*/ 861632 w 1075696"/>
                    <a:gd name="connsiteY18" fmla="*/ 1217033 h 1355897"/>
                    <a:gd name="connsiteX19" fmla="*/ 208206 w 1075696"/>
                    <a:gd name="connsiteY19" fmla="*/ 1217694 h 1355897"/>
                    <a:gd name="connsiteX20" fmla="*/ 171868 w 1075696"/>
                    <a:gd name="connsiteY20" fmla="*/ 1198533 h 1355897"/>
                    <a:gd name="connsiteX21" fmla="*/ 57568 w 1075696"/>
                    <a:gd name="connsiteY21" fmla="*/ 1166820 h 1355897"/>
                    <a:gd name="connsiteX22" fmla="*/ 748 w 1075696"/>
                    <a:gd name="connsiteY22" fmla="*/ 1269228 h 1355897"/>
                    <a:gd name="connsiteX23" fmla="*/ 82674 w 1075696"/>
                    <a:gd name="connsiteY23" fmla="*/ 1355118 h 1355897"/>
                    <a:gd name="connsiteX24" fmla="*/ 182439 w 1075696"/>
                    <a:gd name="connsiteY24" fmla="*/ 1296316 h 1355897"/>
                    <a:gd name="connsiteX25" fmla="*/ 220759 w 1075696"/>
                    <a:gd name="connsiteY25" fmla="*/ 1271210 h 1355897"/>
                    <a:gd name="connsiteX26" fmla="*/ 855025 w 1075696"/>
                    <a:gd name="connsiteY26" fmla="*/ 1271871 h 1355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75696" h="1355897">
                      <a:moveTo>
                        <a:pt x="855025" y="1271871"/>
                      </a:moveTo>
                      <a:cubicBezTo>
                        <a:pt x="896648" y="1272531"/>
                        <a:pt x="928362" y="1262621"/>
                        <a:pt x="958093" y="1234211"/>
                      </a:cubicBezTo>
                      <a:cubicBezTo>
                        <a:pt x="973289" y="1219676"/>
                        <a:pt x="979235" y="1206462"/>
                        <a:pt x="979235" y="1186641"/>
                      </a:cubicBezTo>
                      <a:cubicBezTo>
                        <a:pt x="978574" y="971255"/>
                        <a:pt x="978574" y="756529"/>
                        <a:pt x="978574" y="541143"/>
                      </a:cubicBezTo>
                      <a:cubicBezTo>
                        <a:pt x="978574" y="486966"/>
                        <a:pt x="979896" y="432129"/>
                        <a:pt x="977914" y="377952"/>
                      </a:cubicBezTo>
                      <a:cubicBezTo>
                        <a:pt x="977253" y="355488"/>
                        <a:pt x="985181" y="350203"/>
                        <a:pt x="1005663" y="351524"/>
                      </a:cubicBezTo>
                      <a:cubicBezTo>
                        <a:pt x="1020859" y="352845"/>
                        <a:pt x="1036055" y="350863"/>
                        <a:pt x="1051251" y="352185"/>
                      </a:cubicBezTo>
                      <a:cubicBezTo>
                        <a:pt x="1069750" y="353506"/>
                        <a:pt x="1075697" y="347560"/>
                        <a:pt x="1075697" y="328400"/>
                      </a:cubicBezTo>
                      <a:cubicBezTo>
                        <a:pt x="1074375" y="278187"/>
                        <a:pt x="1075697" y="228635"/>
                        <a:pt x="1075697" y="178422"/>
                      </a:cubicBezTo>
                      <a:cubicBezTo>
                        <a:pt x="1075697" y="128210"/>
                        <a:pt x="1074375" y="78657"/>
                        <a:pt x="1075036" y="28445"/>
                      </a:cubicBezTo>
                      <a:cubicBezTo>
                        <a:pt x="1075036" y="7303"/>
                        <a:pt x="1067108" y="35"/>
                        <a:pt x="1046626" y="35"/>
                      </a:cubicBezTo>
                      <a:cubicBezTo>
                        <a:pt x="996413" y="696"/>
                        <a:pt x="946861" y="1357"/>
                        <a:pt x="896648" y="35"/>
                      </a:cubicBezTo>
                      <a:cubicBezTo>
                        <a:pt x="873524" y="-626"/>
                        <a:pt x="864935" y="7964"/>
                        <a:pt x="865596" y="31088"/>
                      </a:cubicBezTo>
                      <a:cubicBezTo>
                        <a:pt x="866257" y="79979"/>
                        <a:pt x="865596" y="129531"/>
                        <a:pt x="864935" y="178422"/>
                      </a:cubicBezTo>
                      <a:cubicBezTo>
                        <a:pt x="864935" y="229296"/>
                        <a:pt x="865596" y="280169"/>
                        <a:pt x="864935" y="331043"/>
                      </a:cubicBezTo>
                      <a:cubicBezTo>
                        <a:pt x="864935" y="344917"/>
                        <a:pt x="867578" y="354167"/>
                        <a:pt x="884095" y="351524"/>
                      </a:cubicBezTo>
                      <a:cubicBezTo>
                        <a:pt x="903255" y="348881"/>
                        <a:pt x="907880" y="358131"/>
                        <a:pt x="907880" y="375970"/>
                      </a:cubicBezTo>
                      <a:cubicBezTo>
                        <a:pt x="907220" y="640908"/>
                        <a:pt x="907880" y="906507"/>
                        <a:pt x="907220" y="1171445"/>
                      </a:cubicBezTo>
                      <a:cubicBezTo>
                        <a:pt x="907220" y="1201837"/>
                        <a:pt x="892024" y="1217033"/>
                        <a:pt x="861632" y="1217033"/>
                      </a:cubicBezTo>
                      <a:cubicBezTo>
                        <a:pt x="643603" y="1217033"/>
                        <a:pt x="426235" y="1217033"/>
                        <a:pt x="208206" y="1217694"/>
                      </a:cubicBezTo>
                      <a:cubicBezTo>
                        <a:pt x="191688" y="1217694"/>
                        <a:pt x="181117" y="1213730"/>
                        <a:pt x="171868" y="1198533"/>
                      </a:cubicBezTo>
                      <a:cubicBezTo>
                        <a:pt x="148743" y="1162195"/>
                        <a:pt x="99852" y="1150303"/>
                        <a:pt x="57568" y="1166820"/>
                      </a:cubicBezTo>
                      <a:cubicBezTo>
                        <a:pt x="18587" y="1182016"/>
                        <a:pt x="-4538" y="1224300"/>
                        <a:pt x="748" y="1269228"/>
                      </a:cubicBezTo>
                      <a:cubicBezTo>
                        <a:pt x="6694" y="1316798"/>
                        <a:pt x="37747" y="1349832"/>
                        <a:pt x="82674" y="1355118"/>
                      </a:cubicBezTo>
                      <a:cubicBezTo>
                        <a:pt x="128262" y="1360403"/>
                        <a:pt x="169885" y="1338600"/>
                        <a:pt x="182439" y="1296316"/>
                      </a:cubicBezTo>
                      <a:cubicBezTo>
                        <a:pt x="189706" y="1273853"/>
                        <a:pt x="201599" y="1271210"/>
                        <a:pt x="220759" y="1271210"/>
                      </a:cubicBezTo>
                      <a:cubicBezTo>
                        <a:pt x="431520" y="1271210"/>
                        <a:pt x="643603" y="1269889"/>
                        <a:pt x="855025" y="1271871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47270FF6-5AB2-D0B0-B3BD-6D3972A3D309}"/>
                    </a:ext>
                  </a:extLst>
                </p:cNvPr>
                <p:cNvSpPr/>
                <p:nvPr/>
              </p:nvSpPr>
              <p:spPr>
                <a:xfrm flipH="1">
                  <a:off x="1924341" y="5139374"/>
                  <a:ext cx="576100" cy="1118127"/>
                </a:xfrm>
                <a:custGeom>
                  <a:avLst/>
                  <a:gdLst>
                    <a:gd name="connsiteX0" fmla="*/ 97540 w 576100"/>
                    <a:gd name="connsiteY0" fmla="*/ 19 h 1118127"/>
                    <a:gd name="connsiteX1" fmla="*/ 17276 w 576100"/>
                    <a:gd name="connsiteY1" fmla="*/ 19 h 1118127"/>
                    <a:gd name="connsiteX2" fmla="*/ 360 w 576100"/>
                    <a:gd name="connsiteY2" fmla="*/ 16936 h 1118127"/>
                    <a:gd name="connsiteX3" fmla="*/ 0 w 576100"/>
                    <a:gd name="connsiteY3" fmla="*/ 97199 h 1118127"/>
                    <a:gd name="connsiteX4" fmla="*/ 0 w 576100"/>
                    <a:gd name="connsiteY4" fmla="*/ 179982 h 1118127"/>
                    <a:gd name="connsiteX5" fmla="*/ 11517 w 576100"/>
                    <a:gd name="connsiteY5" fmla="*/ 191500 h 1118127"/>
                    <a:gd name="connsiteX6" fmla="*/ 49922 w 576100"/>
                    <a:gd name="connsiteY6" fmla="*/ 191650 h 1118127"/>
                    <a:gd name="connsiteX7" fmla="*/ 46244 w 576100"/>
                    <a:gd name="connsiteY7" fmla="*/ 192570 h 1118127"/>
                    <a:gd name="connsiteX8" fmla="*/ 43182 w 576100"/>
                    <a:gd name="connsiteY8" fmla="*/ 207687 h 1118127"/>
                    <a:gd name="connsiteX9" fmla="*/ 43496 w 576100"/>
                    <a:gd name="connsiteY9" fmla="*/ 1059632 h 1118127"/>
                    <a:gd name="connsiteX10" fmla="*/ 60140 w 576100"/>
                    <a:gd name="connsiteY10" fmla="*/ 1077988 h 1118127"/>
                    <a:gd name="connsiteX11" fmla="*/ 471203 w 576100"/>
                    <a:gd name="connsiteY11" fmla="*/ 1077988 h 1118127"/>
                    <a:gd name="connsiteX12" fmla="*/ 488789 w 576100"/>
                    <a:gd name="connsiteY12" fmla="*/ 1080147 h 1118127"/>
                    <a:gd name="connsiteX13" fmla="*/ 522076 w 576100"/>
                    <a:gd name="connsiteY13" fmla="*/ 1117220 h 1118127"/>
                    <a:gd name="connsiteX14" fmla="*/ 573890 w 576100"/>
                    <a:gd name="connsiteY14" fmla="*/ 1082307 h 1118127"/>
                    <a:gd name="connsiteX15" fmla="*/ 550967 w 576100"/>
                    <a:gd name="connsiteY15" fmla="*/ 1016440 h 1118127"/>
                    <a:gd name="connsiteX16" fmla="*/ 491615 w 576100"/>
                    <a:gd name="connsiteY16" fmla="*/ 1038036 h 1118127"/>
                    <a:gd name="connsiteX17" fmla="*/ 94369 w 576100"/>
                    <a:gd name="connsiteY17" fmla="*/ 1038396 h 1118127"/>
                    <a:gd name="connsiteX18" fmla="*/ 78039 w 576100"/>
                    <a:gd name="connsiteY18" fmla="*/ 1019680 h 1118127"/>
                    <a:gd name="connsiteX19" fmla="*/ 78039 w 576100"/>
                    <a:gd name="connsiteY19" fmla="*/ 211286 h 1118127"/>
                    <a:gd name="connsiteX20" fmla="*/ 76642 w 576100"/>
                    <a:gd name="connsiteY20" fmla="*/ 191755 h 1118127"/>
                    <a:gd name="connsiteX21" fmla="*/ 103299 w 576100"/>
                    <a:gd name="connsiteY21" fmla="*/ 191860 h 1118127"/>
                    <a:gd name="connsiteX22" fmla="*/ 114817 w 576100"/>
                    <a:gd name="connsiteY22" fmla="*/ 179982 h 1118127"/>
                    <a:gd name="connsiteX23" fmla="*/ 115177 w 576100"/>
                    <a:gd name="connsiteY23" fmla="*/ 97199 h 1118127"/>
                    <a:gd name="connsiteX24" fmla="*/ 114817 w 576100"/>
                    <a:gd name="connsiteY24" fmla="*/ 16936 h 1118127"/>
                    <a:gd name="connsiteX25" fmla="*/ 97540 w 576100"/>
                    <a:gd name="connsiteY25" fmla="*/ 19 h 1118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76100" h="1118127">
                      <a:moveTo>
                        <a:pt x="97540" y="19"/>
                      </a:moveTo>
                      <a:cubicBezTo>
                        <a:pt x="70905" y="739"/>
                        <a:pt x="43911" y="739"/>
                        <a:pt x="17276" y="19"/>
                      </a:cubicBezTo>
                      <a:cubicBezTo>
                        <a:pt x="4679" y="-341"/>
                        <a:pt x="0" y="4338"/>
                        <a:pt x="360" y="16936"/>
                      </a:cubicBezTo>
                      <a:cubicBezTo>
                        <a:pt x="720" y="43570"/>
                        <a:pt x="360" y="70564"/>
                        <a:pt x="0" y="97199"/>
                      </a:cubicBezTo>
                      <a:cubicBezTo>
                        <a:pt x="0" y="124913"/>
                        <a:pt x="360" y="152627"/>
                        <a:pt x="0" y="179982"/>
                      </a:cubicBezTo>
                      <a:cubicBezTo>
                        <a:pt x="0" y="188980"/>
                        <a:pt x="2879" y="191500"/>
                        <a:pt x="11517" y="191500"/>
                      </a:cubicBezTo>
                      <a:lnTo>
                        <a:pt x="49922" y="191650"/>
                      </a:lnTo>
                      <a:lnTo>
                        <a:pt x="46244" y="192570"/>
                      </a:lnTo>
                      <a:cubicBezTo>
                        <a:pt x="43889" y="195449"/>
                        <a:pt x="43182" y="200308"/>
                        <a:pt x="43182" y="207687"/>
                      </a:cubicBezTo>
                      <a:cubicBezTo>
                        <a:pt x="43496" y="491668"/>
                        <a:pt x="43496" y="775651"/>
                        <a:pt x="43496" y="1059632"/>
                      </a:cubicBezTo>
                      <a:cubicBezTo>
                        <a:pt x="43496" y="1079428"/>
                        <a:pt x="40670" y="1077988"/>
                        <a:pt x="60140" y="1077988"/>
                      </a:cubicBezTo>
                      <a:cubicBezTo>
                        <a:pt x="197056" y="1077988"/>
                        <a:pt x="334287" y="1077988"/>
                        <a:pt x="471203" y="1077988"/>
                      </a:cubicBezTo>
                      <a:cubicBezTo>
                        <a:pt x="477170" y="1077988"/>
                        <a:pt x="483136" y="1076548"/>
                        <a:pt x="488789" y="1080147"/>
                      </a:cubicBezTo>
                      <a:cubicBezTo>
                        <a:pt x="492871" y="1100664"/>
                        <a:pt x="505119" y="1113981"/>
                        <a:pt x="522076" y="1117220"/>
                      </a:cubicBezTo>
                      <a:cubicBezTo>
                        <a:pt x="546884" y="1121899"/>
                        <a:pt x="566982" y="1108222"/>
                        <a:pt x="573890" y="1082307"/>
                      </a:cubicBezTo>
                      <a:cubicBezTo>
                        <a:pt x="580799" y="1055673"/>
                        <a:pt x="571064" y="1026879"/>
                        <a:pt x="550967" y="1016440"/>
                      </a:cubicBezTo>
                      <a:cubicBezTo>
                        <a:pt x="528671" y="1004923"/>
                        <a:pt x="505432" y="1013201"/>
                        <a:pt x="491615" y="1038036"/>
                      </a:cubicBezTo>
                      <a:cubicBezTo>
                        <a:pt x="359095" y="1038036"/>
                        <a:pt x="226889" y="1038396"/>
                        <a:pt x="94369" y="1038396"/>
                      </a:cubicBezTo>
                      <a:cubicBezTo>
                        <a:pt x="78039" y="1038396"/>
                        <a:pt x="78039" y="1038396"/>
                        <a:pt x="78039" y="1019680"/>
                      </a:cubicBezTo>
                      <a:cubicBezTo>
                        <a:pt x="78039" y="750095"/>
                        <a:pt x="78039" y="480871"/>
                        <a:pt x="78039" y="211286"/>
                      </a:cubicBezTo>
                      <a:lnTo>
                        <a:pt x="76642" y="191755"/>
                      </a:lnTo>
                      <a:lnTo>
                        <a:pt x="103299" y="191860"/>
                      </a:lnTo>
                      <a:cubicBezTo>
                        <a:pt x="112297" y="191860"/>
                        <a:pt x="114817" y="188620"/>
                        <a:pt x="114817" y="179982"/>
                      </a:cubicBezTo>
                      <a:cubicBezTo>
                        <a:pt x="114456" y="152268"/>
                        <a:pt x="114817" y="124553"/>
                        <a:pt x="115177" y="97199"/>
                      </a:cubicBezTo>
                      <a:cubicBezTo>
                        <a:pt x="115177" y="70564"/>
                        <a:pt x="114456" y="43570"/>
                        <a:pt x="114817" y="16936"/>
                      </a:cubicBezTo>
                      <a:cubicBezTo>
                        <a:pt x="115177" y="3978"/>
                        <a:pt x="110137" y="19"/>
                        <a:pt x="97540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08CDBA9-7820-82A7-58C8-5D2C5C95AB43}"/>
                    </a:ext>
                  </a:extLst>
                </p:cNvPr>
                <p:cNvSpPr/>
                <p:nvPr/>
              </p:nvSpPr>
              <p:spPr>
                <a:xfrm flipH="1">
                  <a:off x="2778637" y="5139374"/>
                  <a:ext cx="120656" cy="1100593"/>
                </a:xfrm>
                <a:custGeom>
                  <a:avLst/>
                  <a:gdLst>
                    <a:gd name="connsiteX0" fmla="*/ 102279 w 120656"/>
                    <a:gd name="connsiteY0" fmla="*/ 19 h 1100593"/>
                    <a:gd name="connsiteX1" fmla="*/ 22016 w 120656"/>
                    <a:gd name="connsiteY1" fmla="*/ 19 h 1100593"/>
                    <a:gd name="connsiteX2" fmla="*/ 4020 w 120656"/>
                    <a:gd name="connsiteY2" fmla="*/ 17656 h 1100593"/>
                    <a:gd name="connsiteX3" fmla="*/ 4020 w 120656"/>
                    <a:gd name="connsiteY3" fmla="*/ 96480 h 1100593"/>
                    <a:gd name="connsiteX4" fmla="*/ 4379 w 120656"/>
                    <a:gd name="connsiteY4" fmla="*/ 177823 h 1100593"/>
                    <a:gd name="connsiteX5" fmla="*/ 18417 w 120656"/>
                    <a:gd name="connsiteY5" fmla="*/ 191500 h 1100593"/>
                    <a:gd name="connsiteX6" fmla="*/ 57596 w 120656"/>
                    <a:gd name="connsiteY6" fmla="*/ 191500 h 1100593"/>
                    <a:gd name="connsiteX7" fmla="*/ 52440 w 120656"/>
                    <a:gd name="connsiteY7" fmla="*/ 193064 h 1100593"/>
                    <a:gd name="connsiteX8" fmla="*/ 49741 w 120656"/>
                    <a:gd name="connsiteY8" fmla="*/ 206606 h 1100593"/>
                    <a:gd name="connsiteX9" fmla="*/ 50100 w 120656"/>
                    <a:gd name="connsiteY9" fmla="*/ 975408 h 1100593"/>
                    <a:gd name="connsiteX10" fmla="*/ 34624 w 120656"/>
                    <a:gd name="connsiteY10" fmla="*/ 997004 h 1100593"/>
                    <a:gd name="connsiteX11" fmla="*/ 11948 w 120656"/>
                    <a:gd name="connsiteY11" fmla="*/ 1011761 h 1100593"/>
                    <a:gd name="connsiteX12" fmla="*/ 16627 w 120656"/>
                    <a:gd name="connsiteY12" fmla="*/ 1087705 h 1100593"/>
                    <a:gd name="connsiteX13" fmla="*/ 88253 w 120656"/>
                    <a:gd name="connsiteY13" fmla="*/ 1085905 h 1100593"/>
                    <a:gd name="connsiteX14" fmla="*/ 88613 w 120656"/>
                    <a:gd name="connsiteY14" fmla="*/ 1009241 h 1100593"/>
                    <a:gd name="connsiteX15" fmla="*/ 79974 w 120656"/>
                    <a:gd name="connsiteY15" fmla="*/ 984766 h 1100593"/>
                    <a:gd name="connsiteX16" fmla="*/ 79974 w 120656"/>
                    <a:gd name="connsiteY16" fmla="*/ 596766 h 1100593"/>
                    <a:gd name="connsiteX17" fmla="*/ 79974 w 120656"/>
                    <a:gd name="connsiteY17" fmla="*/ 204447 h 1100593"/>
                    <a:gd name="connsiteX18" fmla="*/ 77680 w 120656"/>
                    <a:gd name="connsiteY18" fmla="*/ 192929 h 1100593"/>
                    <a:gd name="connsiteX19" fmla="*/ 73441 w 120656"/>
                    <a:gd name="connsiteY19" fmla="*/ 191500 h 1100593"/>
                    <a:gd name="connsiteX20" fmla="*/ 105879 w 120656"/>
                    <a:gd name="connsiteY20" fmla="*/ 191500 h 1100593"/>
                    <a:gd name="connsiteX21" fmla="*/ 119916 w 120656"/>
                    <a:gd name="connsiteY21" fmla="*/ 177463 h 1100593"/>
                    <a:gd name="connsiteX22" fmla="*/ 120636 w 120656"/>
                    <a:gd name="connsiteY22" fmla="*/ 96120 h 1100593"/>
                    <a:gd name="connsiteX23" fmla="*/ 120636 w 120656"/>
                    <a:gd name="connsiteY23" fmla="*/ 19096 h 1100593"/>
                    <a:gd name="connsiteX24" fmla="*/ 102279 w 120656"/>
                    <a:gd name="connsiteY24" fmla="*/ 19 h 110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20656" h="1100593">
                      <a:moveTo>
                        <a:pt x="102279" y="19"/>
                      </a:moveTo>
                      <a:cubicBezTo>
                        <a:pt x="75645" y="740"/>
                        <a:pt x="48651" y="740"/>
                        <a:pt x="22016" y="19"/>
                      </a:cubicBezTo>
                      <a:cubicBezTo>
                        <a:pt x="9059" y="-341"/>
                        <a:pt x="3660" y="4339"/>
                        <a:pt x="4020" y="17656"/>
                      </a:cubicBezTo>
                      <a:cubicBezTo>
                        <a:pt x="4740" y="43931"/>
                        <a:pt x="4020" y="70205"/>
                        <a:pt x="4020" y="96480"/>
                      </a:cubicBezTo>
                      <a:cubicBezTo>
                        <a:pt x="4379" y="123474"/>
                        <a:pt x="5100" y="150829"/>
                        <a:pt x="4379" y="177823"/>
                      </a:cubicBezTo>
                      <a:cubicBezTo>
                        <a:pt x="4020" y="188981"/>
                        <a:pt x="7979" y="191860"/>
                        <a:pt x="18417" y="191500"/>
                      </a:cubicBezTo>
                      <a:lnTo>
                        <a:pt x="57596" y="191500"/>
                      </a:lnTo>
                      <a:lnTo>
                        <a:pt x="52440" y="193064"/>
                      </a:lnTo>
                      <a:cubicBezTo>
                        <a:pt x="50191" y="195989"/>
                        <a:pt x="49741" y="200488"/>
                        <a:pt x="49741" y="206606"/>
                      </a:cubicBezTo>
                      <a:cubicBezTo>
                        <a:pt x="50100" y="462874"/>
                        <a:pt x="49741" y="719141"/>
                        <a:pt x="50100" y="975408"/>
                      </a:cubicBezTo>
                      <a:cubicBezTo>
                        <a:pt x="50100" y="987286"/>
                        <a:pt x="49381" y="995564"/>
                        <a:pt x="34624" y="997004"/>
                      </a:cubicBezTo>
                      <a:cubicBezTo>
                        <a:pt x="25266" y="997724"/>
                        <a:pt x="18067" y="1004562"/>
                        <a:pt x="11948" y="1011761"/>
                      </a:cubicBezTo>
                      <a:cubicBezTo>
                        <a:pt x="-5688" y="1033716"/>
                        <a:pt x="-3529" y="1068989"/>
                        <a:pt x="16627" y="1087705"/>
                      </a:cubicBezTo>
                      <a:cubicBezTo>
                        <a:pt x="36064" y="1105702"/>
                        <a:pt x="69897" y="1104622"/>
                        <a:pt x="88253" y="1085905"/>
                      </a:cubicBezTo>
                      <a:cubicBezTo>
                        <a:pt x="108048" y="1066109"/>
                        <a:pt x="109128" y="1029397"/>
                        <a:pt x="88613" y="1009241"/>
                      </a:cubicBezTo>
                      <a:cubicBezTo>
                        <a:pt x="81414" y="1001683"/>
                        <a:pt x="79974" y="994485"/>
                        <a:pt x="79974" y="984766"/>
                      </a:cubicBezTo>
                      <a:cubicBezTo>
                        <a:pt x="79974" y="855553"/>
                        <a:pt x="79974" y="725980"/>
                        <a:pt x="79974" y="596766"/>
                      </a:cubicBezTo>
                      <a:cubicBezTo>
                        <a:pt x="79974" y="466113"/>
                        <a:pt x="79974" y="335100"/>
                        <a:pt x="79974" y="204447"/>
                      </a:cubicBezTo>
                      <a:cubicBezTo>
                        <a:pt x="79974" y="199228"/>
                        <a:pt x="79614" y="195449"/>
                        <a:pt x="77680" y="192929"/>
                      </a:cubicBezTo>
                      <a:lnTo>
                        <a:pt x="73441" y="191500"/>
                      </a:lnTo>
                      <a:lnTo>
                        <a:pt x="105879" y="191500"/>
                      </a:lnTo>
                      <a:cubicBezTo>
                        <a:pt x="116677" y="191860"/>
                        <a:pt x="119916" y="188261"/>
                        <a:pt x="119916" y="177463"/>
                      </a:cubicBezTo>
                      <a:cubicBezTo>
                        <a:pt x="119916" y="150469"/>
                        <a:pt x="118116" y="123114"/>
                        <a:pt x="120636" y="96120"/>
                      </a:cubicBezTo>
                      <a:cubicBezTo>
                        <a:pt x="120636" y="70565"/>
                        <a:pt x="119916" y="45010"/>
                        <a:pt x="120636" y="19096"/>
                      </a:cubicBezTo>
                      <a:cubicBezTo>
                        <a:pt x="120995" y="5419"/>
                        <a:pt x="116677" y="-341"/>
                        <a:pt x="102279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866BE86C-0C3D-2CBE-E266-092DCF206778}"/>
                    </a:ext>
                  </a:extLst>
                </p:cNvPr>
                <p:cNvSpPr/>
                <p:nvPr/>
              </p:nvSpPr>
              <p:spPr>
                <a:xfrm flipH="1">
                  <a:off x="1405312" y="5139374"/>
                  <a:ext cx="689866" cy="864745"/>
                </a:xfrm>
                <a:custGeom>
                  <a:avLst/>
                  <a:gdLst>
                    <a:gd name="connsiteX0" fmla="*/ 50409 w 689866"/>
                    <a:gd name="connsiteY0" fmla="*/ 189897 h 864745"/>
                    <a:gd name="connsiteX1" fmla="*/ 42131 w 689866"/>
                    <a:gd name="connsiteY1" fmla="*/ 205149 h 864745"/>
                    <a:gd name="connsiteX2" fmla="*/ 42131 w 689866"/>
                    <a:gd name="connsiteY2" fmla="*/ 505687 h 864745"/>
                    <a:gd name="connsiteX3" fmla="*/ 41771 w 689866"/>
                    <a:gd name="connsiteY3" fmla="*/ 803346 h 864745"/>
                    <a:gd name="connsiteX4" fmla="*/ 59768 w 689866"/>
                    <a:gd name="connsiteY4" fmla="*/ 822062 h 864745"/>
                    <a:gd name="connsiteX5" fmla="*/ 571582 w 689866"/>
                    <a:gd name="connsiteY5" fmla="*/ 821702 h 864745"/>
                    <a:gd name="connsiteX6" fmla="*/ 591018 w 689866"/>
                    <a:gd name="connsiteY6" fmla="*/ 833580 h 864745"/>
                    <a:gd name="connsiteX7" fmla="*/ 648966 w 689866"/>
                    <a:gd name="connsiteY7" fmla="*/ 863814 h 864745"/>
                    <a:gd name="connsiteX8" fmla="*/ 689638 w 689866"/>
                    <a:gd name="connsiteY8" fmla="*/ 816663 h 864745"/>
                    <a:gd name="connsiteX9" fmla="*/ 656525 w 689866"/>
                    <a:gd name="connsiteY9" fmla="*/ 760874 h 864745"/>
                    <a:gd name="connsiteX10" fmla="*/ 595338 w 689866"/>
                    <a:gd name="connsiteY10" fmla="*/ 781390 h 864745"/>
                    <a:gd name="connsiteX11" fmla="*/ 575542 w 689866"/>
                    <a:gd name="connsiteY11" fmla="*/ 791828 h 864745"/>
                    <a:gd name="connsiteX12" fmla="*/ 88201 w 689866"/>
                    <a:gd name="connsiteY12" fmla="*/ 791828 h 864745"/>
                    <a:gd name="connsiteX13" fmla="*/ 71645 w 689866"/>
                    <a:gd name="connsiteY13" fmla="*/ 774552 h 864745"/>
                    <a:gd name="connsiteX14" fmla="*/ 72005 w 689866"/>
                    <a:gd name="connsiteY14" fmla="*/ 210187 h 864745"/>
                    <a:gd name="connsiteX15" fmla="*/ 72005 w 689866"/>
                    <a:gd name="connsiteY15" fmla="*/ 197230 h 864745"/>
                    <a:gd name="connsiteX16" fmla="*/ 68405 w 689866"/>
                    <a:gd name="connsiteY16" fmla="*/ 190031 h 864745"/>
                    <a:gd name="connsiteX17" fmla="*/ 50409 w 689866"/>
                    <a:gd name="connsiteY17" fmla="*/ 189897 h 864745"/>
                    <a:gd name="connsiteX18" fmla="*/ 100079 w 689866"/>
                    <a:gd name="connsiteY18" fmla="*/ 0 h 864745"/>
                    <a:gd name="connsiteX19" fmla="*/ 14057 w 689866"/>
                    <a:gd name="connsiteY19" fmla="*/ 0 h 864745"/>
                    <a:gd name="connsiteX20" fmla="*/ 19 w 689866"/>
                    <a:gd name="connsiteY20" fmla="*/ 14037 h 864745"/>
                    <a:gd name="connsiteX21" fmla="*/ 739 w 689866"/>
                    <a:gd name="connsiteY21" fmla="*/ 95381 h 864745"/>
                    <a:gd name="connsiteX22" fmla="*/ 2899 w 689866"/>
                    <a:gd name="connsiteY22" fmla="*/ 114097 h 864745"/>
                    <a:gd name="connsiteX23" fmla="*/ 2899 w 689866"/>
                    <a:gd name="connsiteY23" fmla="*/ 175284 h 864745"/>
                    <a:gd name="connsiteX24" fmla="*/ 16576 w 689866"/>
                    <a:gd name="connsiteY24" fmla="*/ 189321 h 864745"/>
                    <a:gd name="connsiteX25" fmla="*/ 112676 w 689866"/>
                    <a:gd name="connsiteY25" fmla="*/ 188601 h 864745"/>
                    <a:gd name="connsiteX26" fmla="*/ 114116 w 689866"/>
                    <a:gd name="connsiteY26" fmla="*/ 15477 h 864745"/>
                    <a:gd name="connsiteX27" fmla="*/ 100079 w 689866"/>
                    <a:gd name="connsiteY27" fmla="*/ 0 h 864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9866" h="864745">
                      <a:moveTo>
                        <a:pt x="50409" y="189897"/>
                      </a:moveTo>
                      <a:cubicBezTo>
                        <a:pt x="45460" y="192731"/>
                        <a:pt x="42131" y="198130"/>
                        <a:pt x="42131" y="205149"/>
                      </a:cubicBezTo>
                      <a:cubicBezTo>
                        <a:pt x="42131" y="305208"/>
                        <a:pt x="42131" y="405628"/>
                        <a:pt x="42131" y="505687"/>
                      </a:cubicBezTo>
                      <a:cubicBezTo>
                        <a:pt x="42131" y="605027"/>
                        <a:pt x="42491" y="704006"/>
                        <a:pt x="41771" y="803346"/>
                      </a:cubicBezTo>
                      <a:cubicBezTo>
                        <a:pt x="41771" y="817743"/>
                        <a:pt x="44650" y="822062"/>
                        <a:pt x="59768" y="822062"/>
                      </a:cubicBezTo>
                      <a:cubicBezTo>
                        <a:pt x="230372" y="821342"/>
                        <a:pt x="400977" y="821702"/>
                        <a:pt x="571582" y="821702"/>
                      </a:cubicBezTo>
                      <a:cubicBezTo>
                        <a:pt x="580940" y="821702"/>
                        <a:pt x="587059" y="822422"/>
                        <a:pt x="591018" y="833580"/>
                      </a:cubicBezTo>
                      <a:cubicBezTo>
                        <a:pt x="599296" y="857335"/>
                        <a:pt x="621972" y="868133"/>
                        <a:pt x="648966" y="863814"/>
                      </a:cubicBezTo>
                      <a:cubicBezTo>
                        <a:pt x="671282" y="860214"/>
                        <a:pt x="687478" y="841498"/>
                        <a:pt x="689638" y="816663"/>
                      </a:cubicBezTo>
                      <a:cubicBezTo>
                        <a:pt x="691798" y="790388"/>
                        <a:pt x="678480" y="768433"/>
                        <a:pt x="656525" y="760874"/>
                      </a:cubicBezTo>
                      <a:cubicBezTo>
                        <a:pt x="632770" y="752956"/>
                        <a:pt x="607215" y="760515"/>
                        <a:pt x="595338" y="781390"/>
                      </a:cubicBezTo>
                      <a:cubicBezTo>
                        <a:pt x="590298" y="790029"/>
                        <a:pt x="584899" y="791828"/>
                        <a:pt x="575542" y="791828"/>
                      </a:cubicBezTo>
                      <a:cubicBezTo>
                        <a:pt x="413215" y="791468"/>
                        <a:pt x="250888" y="791468"/>
                        <a:pt x="88201" y="791828"/>
                      </a:cubicBezTo>
                      <a:cubicBezTo>
                        <a:pt x="74164" y="791828"/>
                        <a:pt x="71645" y="787509"/>
                        <a:pt x="71645" y="774552"/>
                      </a:cubicBezTo>
                      <a:cubicBezTo>
                        <a:pt x="72005" y="586310"/>
                        <a:pt x="72005" y="398069"/>
                        <a:pt x="72005" y="210187"/>
                      </a:cubicBezTo>
                      <a:cubicBezTo>
                        <a:pt x="72005" y="205869"/>
                        <a:pt x="72005" y="201550"/>
                        <a:pt x="72005" y="197230"/>
                      </a:cubicBezTo>
                      <a:cubicBezTo>
                        <a:pt x="72005" y="194351"/>
                        <a:pt x="71645" y="191471"/>
                        <a:pt x="68405" y="190031"/>
                      </a:cubicBezTo>
                      <a:cubicBezTo>
                        <a:pt x="61927" y="186792"/>
                        <a:pt x="55358" y="187062"/>
                        <a:pt x="50409" y="189897"/>
                      </a:cubicBezTo>
                      <a:close/>
                      <a:moveTo>
                        <a:pt x="100079" y="0"/>
                      </a:moveTo>
                      <a:cubicBezTo>
                        <a:pt x="71285" y="360"/>
                        <a:pt x="42851" y="360"/>
                        <a:pt x="14057" y="0"/>
                      </a:cubicBezTo>
                      <a:cubicBezTo>
                        <a:pt x="4339" y="0"/>
                        <a:pt x="-341" y="4319"/>
                        <a:pt x="19" y="14037"/>
                      </a:cubicBezTo>
                      <a:cubicBezTo>
                        <a:pt x="379" y="41032"/>
                        <a:pt x="379" y="68386"/>
                        <a:pt x="739" y="95381"/>
                      </a:cubicBezTo>
                      <a:cubicBezTo>
                        <a:pt x="3618" y="101499"/>
                        <a:pt x="2899" y="107618"/>
                        <a:pt x="2899" y="114097"/>
                      </a:cubicBezTo>
                      <a:cubicBezTo>
                        <a:pt x="2899" y="134612"/>
                        <a:pt x="3259" y="154768"/>
                        <a:pt x="2899" y="175284"/>
                      </a:cubicBezTo>
                      <a:cubicBezTo>
                        <a:pt x="2899" y="185362"/>
                        <a:pt x="6498" y="189681"/>
                        <a:pt x="16576" y="189321"/>
                      </a:cubicBezTo>
                      <a:cubicBezTo>
                        <a:pt x="48609" y="188961"/>
                        <a:pt x="80643" y="188961"/>
                        <a:pt x="112676" y="188601"/>
                      </a:cubicBezTo>
                      <a:cubicBezTo>
                        <a:pt x="113036" y="131013"/>
                        <a:pt x="113396" y="73065"/>
                        <a:pt x="114116" y="15477"/>
                      </a:cubicBezTo>
                      <a:cubicBezTo>
                        <a:pt x="114116" y="5399"/>
                        <a:pt x="111237" y="0"/>
                        <a:pt x="100079" y="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B10E811-8F9E-A054-6336-34E31A7364A5}"/>
                  </a:ext>
                </a:extLst>
              </p:cNvPr>
              <p:cNvGrpSpPr/>
              <p:nvPr userDrawn="1"/>
            </p:nvGrpSpPr>
            <p:grpSpPr>
              <a:xfrm>
                <a:off x="548226" y="1602802"/>
                <a:ext cx="944002" cy="3757883"/>
                <a:chOff x="655230" y="1602802"/>
                <a:chExt cx="944002" cy="3757883"/>
              </a:xfrm>
              <a:grpFill/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233B48E9-C6E2-611C-9009-437DC820D27C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005304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AB63B312-8505-79F7-5D72-25988FE94880}"/>
                    </a:ext>
                  </a:extLst>
                </p:cNvPr>
                <p:cNvSpPr/>
                <p:nvPr userDrawn="1"/>
              </p:nvSpPr>
              <p:spPr>
                <a:xfrm flipH="1">
                  <a:off x="955830" y="4190397"/>
                  <a:ext cx="643402" cy="634359"/>
                </a:xfrm>
                <a:custGeom>
                  <a:avLst/>
                  <a:gdLst>
                    <a:gd name="connsiteX0" fmla="*/ 1129160 w 1181053"/>
                    <a:gd name="connsiteY0" fmla="*/ 979148 h 1164453"/>
                    <a:gd name="connsiteX1" fmla="*/ 1108019 w 1181053"/>
                    <a:gd name="connsiteY1" fmla="*/ 942810 h 1164453"/>
                    <a:gd name="connsiteX2" fmla="*/ 1109340 w 1181053"/>
                    <a:gd name="connsiteY2" fmla="*/ 104390 h 1164453"/>
                    <a:gd name="connsiteX3" fmla="*/ 1074984 w 1181053"/>
                    <a:gd name="connsiteY3" fmla="*/ 71355 h 1164453"/>
                    <a:gd name="connsiteX4" fmla="*/ 383898 w 1181053"/>
                    <a:gd name="connsiteY4" fmla="*/ 72016 h 1164453"/>
                    <a:gd name="connsiteX5" fmla="*/ 349542 w 1181053"/>
                    <a:gd name="connsiteY5" fmla="*/ 69373 h 1164453"/>
                    <a:gd name="connsiteX6" fmla="*/ 348221 w 1181053"/>
                    <a:gd name="connsiteY6" fmla="*/ 1321 h 1164453"/>
                    <a:gd name="connsiteX7" fmla="*/ 337650 w 1181053"/>
                    <a:gd name="connsiteY7" fmla="*/ 1982 h 1164453"/>
                    <a:gd name="connsiteX8" fmla="*/ 32409 w 1181053"/>
                    <a:gd name="connsiteY8" fmla="*/ 0 h 1164453"/>
                    <a:gd name="connsiteX9" fmla="*/ 35 w 1181053"/>
                    <a:gd name="connsiteY9" fmla="*/ 30392 h 1164453"/>
                    <a:gd name="connsiteX10" fmla="*/ 35 w 1181053"/>
                    <a:gd name="connsiteY10" fmla="*/ 180369 h 1164453"/>
                    <a:gd name="connsiteX11" fmla="*/ 29766 w 1181053"/>
                    <a:gd name="connsiteY11" fmla="*/ 210101 h 1164453"/>
                    <a:gd name="connsiteX12" fmla="*/ 177101 w 1181053"/>
                    <a:gd name="connsiteY12" fmla="*/ 210101 h 1164453"/>
                    <a:gd name="connsiteX13" fmla="*/ 292062 w 1181053"/>
                    <a:gd name="connsiteY13" fmla="*/ 209440 h 1164453"/>
                    <a:gd name="connsiteX14" fmla="*/ 349542 w 1181053"/>
                    <a:gd name="connsiteY14" fmla="*/ 147996 h 1164453"/>
                    <a:gd name="connsiteX15" fmla="*/ 381256 w 1181053"/>
                    <a:gd name="connsiteY15" fmla="*/ 146014 h 1164453"/>
                    <a:gd name="connsiteX16" fmla="*/ 1021467 w 1181053"/>
                    <a:gd name="connsiteY16" fmla="*/ 145353 h 1164453"/>
                    <a:gd name="connsiteX17" fmla="*/ 1054502 w 1181053"/>
                    <a:gd name="connsiteY17" fmla="*/ 177066 h 1164453"/>
                    <a:gd name="connsiteX18" fmla="*/ 1054502 w 1181053"/>
                    <a:gd name="connsiteY18" fmla="*/ 945453 h 1164453"/>
                    <a:gd name="connsiteX19" fmla="*/ 1032699 w 1181053"/>
                    <a:gd name="connsiteY19" fmla="*/ 985755 h 1164453"/>
                    <a:gd name="connsiteX20" fmla="*/ 997022 w 1181053"/>
                    <a:gd name="connsiteY20" fmla="*/ 1102037 h 1164453"/>
                    <a:gd name="connsiteX21" fmla="*/ 1094805 w 1181053"/>
                    <a:gd name="connsiteY21" fmla="*/ 1164142 h 1164453"/>
                    <a:gd name="connsiteX22" fmla="*/ 1178712 w 1181053"/>
                    <a:gd name="connsiteY22" fmla="*/ 1090145 h 1164453"/>
                    <a:gd name="connsiteX23" fmla="*/ 1129160 w 1181053"/>
                    <a:gd name="connsiteY23" fmla="*/ 979148 h 1164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181053" h="1164453">
                      <a:moveTo>
                        <a:pt x="1129160" y="979148"/>
                      </a:moveTo>
                      <a:cubicBezTo>
                        <a:pt x="1110001" y="971220"/>
                        <a:pt x="1108019" y="959988"/>
                        <a:pt x="1108019" y="942810"/>
                      </a:cubicBezTo>
                      <a:cubicBezTo>
                        <a:pt x="1108679" y="663337"/>
                        <a:pt x="1108019" y="383863"/>
                        <a:pt x="1109340" y="104390"/>
                      </a:cubicBezTo>
                      <a:cubicBezTo>
                        <a:pt x="1109340" y="75980"/>
                        <a:pt x="1100751" y="71355"/>
                        <a:pt x="1074984" y="71355"/>
                      </a:cubicBezTo>
                      <a:cubicBezTo>
                        <a:pt x="844402" y="72676"/>
                        <a:pt x="614480" y="72016"/>
                        <a:pt x="383898" y="72016"/>
                      </a:cubicBezTo>
                      <a:cubicBezTo>
                        <a:pt x="372666" y="72016"/>
                        <a:pt x="360774" y="73998"/>
                        <a:pt x="349542" y="69373"/>
                      </a:cubicBezTo>
                      <a:cubicBezTo>
                        <a:pt x="350863" y="46909"/>
                        <a:pt x="352845" y="23785"/>
                        <a:pt x="348221" y="1321"/>
                      </a:cubicBezTo>
                      <a:cubicBezTo>
                        <a:pt x="344917" y="1321"/>
                        <a:pt x="340953" y="1982"/>
                        <a:pt x="337650" y="1982"/>
                      </a:cubicBezTo>
                      <a:cubicBezTo>
                        <a:pt x="235903" y="1321"/>
                        <a:pt x="134156" y="1321"/>
                        <a:pt x="32409" y="0"/>
                      </a:cubicBezTo>
                      <a:cubicBezTo>
                        <a:pt x="9946" y="0"/>
                        <a:pt x="-626" y="5946"/>
                        <a:pt x="35" y="30392"/>
                      </a:cubicBezTo>
                      <a:cubicBezTo>
                        <a:pt x="1357" y="80605"/>
                        <a:pt x="1357" y="130157"/>
                        <a:pt x="35" y="180369"/>
                      </a:cubicBezTo>
                      <a:cubicBezTo>
                        <a:pt x="-626" y="202173"/>
                        <a:pt x="7964" y="210761"/>
                        <a:pt x="29766" y="210101"/>
                      </a:cubicBezTo>
                      <a:cubicBezTo>
                        <a:pt x="78658" y="209440"/>
                        <a:pt x="128210" y="210101"/>
                        <a:pt x="177101" y="210101"/>
                      </a:cubicBezTo>
                      <a:cubicBezTo>
                        <a:pt x="215421" y="210101"/>
                        <a:pt x="253741" y="209440"/>
                        <a:pt x="292062" y="209440"/>
                      </a:cubicBezTo>
                      <a:cubicBezTo>
                        <a:pt x="352845" y="209440"/>
                        <a:pt x="352845" y="209440"/>
                        <a:pt x="349542" y="147996"/>
                      </a:cubicBezTo>
                      <a:cubicBezTo>
                        <a:pt x="360113" y="147335"/>
                        <a:pt x="370684" y="146014"/>
                        <a:pt x="381256" y="146014"/>
                      </a:cubicBezTo>
                      <a:cubicBezTo>
                        <a:pt x="594660" y="146014"/>
                        <a:pt x="808063" y="146674"/>
                        <a:pt x="1021467" y="145353"/>
                      </a:cubicBezTo>
                      <a:cubicBezTo>
                        <a:pt x="1046574" y="145353"/>
                        <a:pt x="1054502" y="150638"/>
                        <a:pt x="1054502" y="177066"/>
                      </a:cubicBezTo>
                      <a:cubicBezTo>
                        <a:pt x="1053181" y="433415"/>
                        <a:pt x="1053842" y="689764"/>
                        <a:pt x="1054502" y="945453"/>
                      </a:cubicBezTo>
                      <a:cubicBezTo>
                        <a:pt x="1054502" y="964613"/>
                        <a:pt x="1049877" y="975184"/>
                        <a:pt x="1032699" y="985755"/>
                      </a:cubicBezTo>
                      <a:cubicBezTo>
                        <a:pt x="995701" y="1008219"/>
                        <a:pt x="982487" y="1057771"/>
                        <a:pt x="997022" y="1102037"/>
                      </a:cubicBezTo>
                      <a:cubicBezTo>
                        <a:pt x="1010897" y="1144322"/>
                        <a:pt x="1047895" y="1167446"/>
                        <a:pt x="1094805" y="1164142"/>
                      </a:cubicBezTo>
                      <a:cubicBezTo>
                        <a:pt x="1137089" y="1161499"/>
                        <a:pt x="1170784" y="1131768"/>
                        <a:pt x="1178712" y="1090145"/>
                      </a:cubicBezTo>
                      <a:cubicBezTo>
                        <a:pt x="1187962" y="1041914"/>
                        <a:pt x="1169463" y="996326"/>
                        <a:pt x="1129160" y="979148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1559D8C-0CDE-C6E3-A236-DE3C4AEEC68B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9293" y="182091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4D49AC14-C2D4-B378-EF64-D2171E427A8B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120766" y="2289790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954017A6-2F30-460A-11A8-343DA3235E11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801796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AF3A4B5-C96F-A161-548E-CE120D08D833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6573" y="3025173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43F32F5E-46A2-488E-EB93-E8F3C7E3F5D3}"/>
                    </a:ext>
                  </a:extLst>
                </p:cNvPr>
                <p:cNvSpPr/>
                <p:nvPr userDrawn="1"/>
              </p:nvSpPr>
              <p:spPr>
                <a:xfrm rot="5400000" flipH="1" flipV="1">
                  <a:off x="1069293" y="483074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F2A34DF-475D-9EC1-FFF8-6CE8E9E4068B}"/>
                  </a:ext>
                </a:extLst>
              </p:cNvPr>
              <p:cNvGrpSpPr/>
              <p:nvPr userDrawn="1"/>
            </p:nvGrpSpPr>
            <p:grpSpPr>
              <a:xfrm>
                <a:off x="4782728" y="2208743"/>
                <a:ext cx="1206268" cy="3147897"/>
                <a:chOff x="4889732" y="2208743"/>
                <a:chExt cx="1206268" cy="3147897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199EC03-B8DE-20C9-30D6-FF815F1F2DEB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408235"/>
                  <a:ext cx="1206268" cy="720041"/>
                </a:xfrm>
                <a:custGeom>
                  <a:avLst/>
                  <a:gdLst>
                    <a:gd name="connsiteX0" fmla="*/ 1864067 w 2214270"/>
                    <a:gd name="connsiteY0" fmla="*/ 1293985 h 1321734"/>
                    <a:gd name="connsiteX1" fmla="*/ 1891816 w 2214270"/>
                    <a:gd name="connsiteY1" fmla="*/ 1319752 h 1321734"/>
                    <a:gd name="connsiteX2" fmla="*/ 2041794 w 2214270"/>
                    <a:gd name="connsiteY2" fmla="*/ 1321734 h 1321734"/>
                    <a:gd name="connsiteX3" fmla="*/ 2185825 w 2214270"/>
                    <a:gd name="connsiteY3" fmla="*/ 1321074 h 1321734"/>
                    <a:gd name="connsiteX4" fmla="*/ 2214235 w 2214270"/>
                    <a:gd name="connsiteY4" fmla="*/ 1292663 h 1321734"/>
                    <a:gd name="connsiteX5" fmla="*/ 2214235 w 2214270"/>
                    <a:gd name="connsiteY5" fmla="*/ 1135418 h 1321734"/>
                    <a:gd name="connsiteX6" fmla="*/ 2185825 w 2214270"/>
                    <a:gd name="connsiteY6" fmla="*/ 1107009 h 1321734"/>
                    <a:gd name="connsiteX7" fmla="*/ 2041794 w 2214270"/>
                    <a:gd name="connsiteY7" fmla="*/ 1106348 h 1321734"/>
                    <a:gd name="connsiteX8" fmla="*/ 1908334 w 2214270"/>
                    <a:gd name="connsiteY8" fmla="*/ 1108330 h 1321734"/>
                    <a:gd name="connsiteX9" fmla="*/ 1866049 w 2214270"/>
                    <a:gd name="connsiteY9" fmla="*/ 1150614 h 1321734"/>
                    <a:gd name="connsiteX10" fmla="*/ 1834336 w 2214270"/>
                    <a:gd name="connsiteY10" fmla="*/ 1183649 h 1321734"/>
                    <a:gd name="connsiteX11" fmla="*/ 170710 w 2214270"/>
                    <a:gd name="connsiteY11" fmla="*/ 1183649 h 1321734"/>
                    <a:gd name="connsiteX12" fmla="*/ 139657 w 2214270"/>
                    <a:gd name="connsiteY12" fmla="*/ 1153257 h 1321734"/>
                    <a:gd name="connsiteX13" fmla="*/ 139657 w 2214270"/>
                    <a:gd name="connsiteY13" fmla="*/ 213090 h 1321734"/>
                    <a:gd name="connsiteX14" fmla="*/ 157496 w 2214270"/>
                    <a:gd name="connsiteY14" fmla="*/ 172127 h 1321734"/>
                    <a:gd name="connsiteX15" fmla="*/ 179959 w 2214270"/>
                    <a:gd name="connsiteY15" fmla="*/ 53863 h 1321734"/>
                    <a:gd name="connsiteX16" fmla="*/ 86801 w 2214270"/>
                    <a:gd name="connsiteY16" fmla="*/ 347 h 1321734"/>
                    <a:gd name="connsiteX17" fmla="*/ 3554 w 2214270"/>
                    <a:gd name="connsiteY17" fmla="*/ 71702 h 1321734"/>
                    <a:gd name="connsiteX18" fmla="*/ 44517 w 2214270"/>
                    <a:gd name="connsiteY18" fmla="*/ 181377 h 1321734"/>
                    <a:gd name="connsiteX19" fmla="*/ 66981 w 2214270"/>
                    <a:gd name="connsiteY19" fmla="*/ 223661 h 1321734"/>
                    <a:gd name="connsiteX20" fmla="*/ 66320 w 2214270"/>
                    <a:gd name="connsiteY20" fmla="*/ 1222630 h 1321734"/>
                    <a:gd name="connsiteX21" fmla="*/ 100676 w 2214270"/>
                    <a:gd name="connsiteY21" fmla="*/ 1256325 h 1321734"/>
                    <a:gd name="connsiteX22" fmla="*/ 1825747 w 2214270"/>
                    <a:gd name="connsiteY22" fmla="*/ 1255665 h 1321734"/>
                    <a:gd name="connsiteX23" fmla="*/ 1864067 w 2214270"/>
                    <a:gd name="connsiteY23" fmla="*/ 1293985 h 132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214270" h="1321734">
                      <a:moveTo>
                        <a:pt x="1864067" y="1293985"/>
                      </a:moveTo>
                      <a:cubicBezTo>
                        <a:pt x="1862746" y="1317109"/>
                        <a:pt x="1872656" y="1319752"/>
                        <a:pt x="1891816" y="1319752"/>
                      </a:cubicBezTo>
                      <a:cubicBezTo>
                        <a:pt x="1942029" y="1319752"/>
                        <a:pt x="1991581" y="1316449"/>
                        <a:pt x="2041794" y="1321734"/>
                      </a:cubicBezTo>
                      <a:cubicBezTo>
                        <a:pt x="2090024" y="1321734"/>
                        <a:pt x="2137595" y="1320413"/>
                        <a:pt x="2185825" y="1321074"/>
                      </a:cubicBezTo>
                      <a:cubicBezTo>
                        <a:pt x="2206307" y="1321074"/>
                        <a:pt x="2214235" y="1313145"/>
                        <a:pt x="2214235" y="1292663"/>
                      </a:cubicBezTo>
                      <a:cubicBezTo>
                        <a:pt x="2213574" y="1240469"/>
                        <a:pt x="2213574" y="1187613"/>
                        <a:pt x="2214235" y="1135418"/>
                      </a:cubicBezTo>
                      <a:cubicBezTo>
                        <a:pt x="2214896" y="1114276"/>
                        <a:pt x="2206307" y="1107009"/>
                        <a:pt x="2185825" y="1107009"/>
                      </a:cubicBezTo>
                      <a:cubicBezTo>
                        <a:pt x="2137595" y="1107669"/>
                        <a:pt x="2090024" y="1107009"/>
                        <a:pt x="2041794" y="1106348"/>
                      </a:cubicBezTo>
                      <a:cubicBezTo>
                        <a:pt x="1997527" y="1107009"/>
                        <a:pt x="1952600" y="1107669"/>
                        <a:pt x="1908334" y="1108330"/>
                      </a:cubicBezTo>
                      <a:cubicBezTo>
                        <a:pt x="1865389" y="1108330"/>
                        <a:pt x="1864067" y="1108330"/>
                        <a:pt x="1866049" y="1150614"/>
                      </a:cubicBezTo>
                      <a:cubicBezTo>
                        <a:pt x="1867371" y="1175721"/>
                        <a:pt x="1861425" y="1183649"/>
                        <a:pt x="1834336" y="1183649"/>
                      </a:cubicBezTo>
                      <a:cubicBezTo>
                        <a:pt x="1280014" y="1182988"/>
                        <a:pt x="725692" y="1182988"/>
                        <a:pt x="170710" y="1183649"/>
                      </a:cubicBezTo>
                      <a:cubicBezTo>
                        <a:pt x="146925" y="1183649"/>
                        <a:pt x="139657" y="1178364"/>
                        <a:pt x="139657" y="1153257"/>
                      </a:cubicBezTo>
                      <a:cubicBezTo>
                        <a:pt x="140318" y="840089"/>
                        <a:pt x="140318" y="526259"/>
                        <a:pt x="139657" y="213090"/>
                      </a:cubicBezTo>
                      <a:cubicBezTo>
                        <a:pt x="139657" y="195912"/>
                        <a:pt x="142960" y="184020"/>
                        <a:pt x="157496" y="172127"/>
                      </a:cubicBezTo>
                      <a:cubicBezTo>
                        <a:pt x="189870" y="145699"/>
                        <a:pt x="198459" y="94826"/>
                        <a:pt x="179959" y="53863"/>
                      </a:cubicBezTo>
                      <a:cubicBezTo>
                        <a:pt x="163442" y="17525"/>
                        <a:pt x="128425" y="-2957"/>
                        <a:pt x="86801" y="347"/>
                      </a:cubicBezTo>
                      <a:cubicBezTo>
                        <a:pt x="43856" y="3650"/>
                        <a:pt x="14786" y="28757"/>
                        <a:pt x="3554" y="71702"/>
                      </a:cubicBezTo>
                      <a:cubicBezTo>
                        <a:pt x="-7678" y="114647"/>
                        <a:pt x="8179" y="162217"/>
                        <a:pt x="44517" y="181377"/>
                      </a:cubicBezTo>
                      <a:cubicBezTo>
                        <a:pt x="64338" y="191948"/>
                        <a:pt x="66981" y="204501"/>
                        <a:pt x="66981" y="223661"/>
                      </a:cubicBezTo>
                      <a:cubicBezTo>
                        <a:pt x="66320" y="556651"/>
                        <a:pt x="66981" y="889641"/>
                        <a:pt x="66320" y="1222630"/>
                      </a:cubicBezTo>
                      <a:cubicBezTo>
                        <a:pt x="66320" y="1250379"/>
                        <a:pt x="73588" y="1256325"/>
                        <a:pt x="100676" y="1256325"/>
                      </a:cubicBezTo>
                      <a:cubicBezTo>
                        <a:pt x="675479" y="1255665"/>
                        <a:pt x="1250944" y="1255665"/>
                        <a:pt x="1825747" y="1255665"/>
                      </a:cubicBezTo>
                      <a:cubicBezTo>
                        <a:pt x="1864067" y="1256325"/>
                        <a:pt x="1866049" y="1256325"/>
                        <a:pt x="1864067" y="1293985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D7330D34-8DF6-088E-E73D-D889E9F29A4A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3803842"/>
                  <a:ext cx="862897" cy="590574"/>
                </a:xfrm>
                <a:custGeom>
                  <a:avLst/>
                  <a:gdLst>
                    <a:gd name="connsiteX0" fmla="*/ 162118 w 1583966"/>
                    <a:gd name="connsiteY0" fmla="*/ 885330 h 1084079"/>
                    <a:gd name="connsiteX1" fmla="*/ 162118 w 1583966"/>
                    <a:gd name="connsiteY1" fmla="*/ 156584 h 1084079"/>
                    <a:gd name="connsiteX2" fmla="*/ 154851 w 1583966"/>
                    <a:gd name="connsiteY2" fmla="*/ 110336 h 1084079"/>
                    <a:gd name="connsiteX3" fmla="*/ 166083 w 1583966"/>
                    <a:gd name="connsiteY3" fmla="*/ 108354 h 1084079"/>
                    <a:gd name="connsiteX4" fmla="*/ 1213282 w 1583966"/>
                    <a:gd name="connsiteY4" fmla="*/ 107693 h 1084079"/>
                    <a:gd name="connsiteX5" fmla="*/ 1235085 w 1583966"/>
                    <a:gd name="connsiteY5" fmla="*/ 130817 h 1084079"/>
                    <a:gd name="connsiteX6" fmla="*/ 1234424 w 1583966"/>
                    <a:gd name="connsiteY6" fmla="*/ 189619 h 1084079"/>
                    <a:gd name="connsiteX7" fmla="*/ 1255566 w 1583966"/>
                    <a:gd name="connsiteY7" fmla="*/ 210761 h 1084079"/>
                    <a:gd name="connsiteX8" fmla="*/ 1410829 w 1583966"/>
                    <a:gd name="connsiteY8" fmla="*/ 211422 h 1084079"/>
                    <a:gd name="connsiteX9" fmla="*/ 1555521 w 1583966"/>
                    <a:gd name="connsiteY9" fmla="*/ 210761 h 1084079"/>
                    <a:gd name="connsiteX10" fmla="*/ 1583931 w 1583966"/>
                    <a:gd name="connsiteY10" fmla="*/ 182351 h 1084079"/>
                    <a:gd name="connsiteX11" fmla="*/ 1583931 w 1583966"/>
                    <a:gd name="connsiteY11" fmla="*/ 29731 h 1084079"/>
                    <a:gd name="connsiteX12" fmla="*/ 1552878 w 1583966"/>
                    <a:gd name="connsiteY12" fmla="*/ 661 h 1084079"/>
                    <a:gd name="connsiteX13" fmla="*/ 1405544 w 1583966"/>
                    <a:gd name="connsiteY13" fmla="*/ 661 h 1084079"/>
                    <a:gd name="connsiteX14" fmla="*/ 1255566 w 1583966"/>
                    <a:gd name="connsiteY14" fmla="*/ 0 h 1084079"/>
                    <a:gd name="connsiteX15" fmla="*/ 1234424 w 1583966"/>
                    <a:gd name="connsiteY15" fmla="*/ 20481 h 1084079"/>
                    <a:gd name="connsiteX16" fmla="*/ 1200729 w 1583966"/>
                    <a:gd name="connsiteY16" fmla="*/ 53516 h 1084079"/>
                    <a:gd name="connsiteX17" fmla="*/ 158815 w 1583966"/>
                    <a:gd name="connsiteY17" fmla="*/ 52855 h 1084079"/>
                    <a:gd name="connsiteX18" fmla="*/ 89442 w 1583966"/>
                    <a:gd name="connsiteY18" fmla="*/ 122228 h 1084079"/>
                    <a:gd name="connsiteX19" fmla="*/ 89442 w 1583966"/>
                    <a:gd name="connsiteY19" fmla="*/ 861544 h 1084079"/>
                    <a:gd name="connsiteX20" fmla="*/ 66318 w 1583966"/>
                    <a:gd name="connsiteY20" fmla="*/ 893918 h 1084079"/>
                    <a:gd name="connsiteX21" fmla="*/ 17427 w 1583966"/>
                    <a:gd name="connsiteY21" fmla="*/ 928935 h 1084079"/>
                    <a:gd name="connsiteX22" fmla="*/ 31301 w 1583966"/>
                    <a:gd name="connsiteY22" fmla="*/ 1061074 h 1084079"/>
                    <a:gd name="connsiteX23" fmla="*/ 155512 w 1583966"/>
                    <a:gd name="connsiteY23" fmla="*/ 1064377 h 1084079"/>
                    <a:gd name="connsiteX24" fmla="*/ 175993 w 1583966"/>
                    <a:gd name="connsiteY24" fmla="*/ 932900 h 1084079"/>
                    <a:gd name="connsiteX25" fmla="*/ 162118 w 1583966"/>
                    <a:gd name="connsiteY25" fmla="*/ 885330 h 1084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583966" h="1084079">
                      <a:moveTo>
                        <a:pt x="162118" y="885330"/>
                      </a:moveTo>
                      <a:cubicBezTo>
                        <a:pt x="162118" y="642194"/>
                        <a:pt x="162118" y="399720"/>
                        <a:pt x="162118" y="156584"/>
                      </a:cubicBezTo>
                      <a:cubicBezTo>
                        <a:pt x="162118" y="141388"/>
                        <a:pt x="163440" y="125532"/>
                        <a:pt x="154851" y="110336"/>
                      </a:cubicBezTo>
                      <a:cubicBezTo>
                        <a:pt x="160797" y="109675"/>
                        <a:pt x="163440" y="108354"/>
                        <a:pt x="166083" y="108354"/>
                      </a:cubicBezTo>
                      <a:cubicBezTo>
                        <a:pt x="514929" y="108354"/>
                        <a:pt x="864436" y="108354"/>
                        <a:pt x="1213282" y="107693"/>
                      </a:cubicBezTo>
                      <a:cubicBezTo>
                        <a:pt x="1231782" y="107693"/>
                        <a:pt x="1235746" y="114960"/>
                        <a:pt x="1235085" y="130817"/>
                      </a:cubicBezTo>
                      <a:cubicBezTo>
                        <a:pt x="1233764" y="150638"/>
                        <a:pt x="1235746" y="170459"/>
                        <a:pt x="1234424" y="189619"/>
                      </a:cubicBezTo>
                      <a:cubicBezTo>
                        <a:pt x="1233103" y="206137"/>
                        <a:pt x="1238388" y="211422"/>
                        <a:pt x="1255566" y="210761"/>
                      </a:cubicBezTo>
                      <a:cubicBezTo>
                        <a:pt x="1307101" y="210101"/>
                        <a:pt x="1359295" y="210761"/>
                        <a:pt x="1410829" y="211422"/>
                      </a:cubicBezTo>
                      <a:cubicBezTo>
                        <a:pt x="1459060" y="211422"/>
                        <a:pt x="1507291" y="210101"/>
                        <a:pt x="1555521" y="210761"/>
                      </a:cubicBezTo>
                      <a:cubicBezTo>
                        <a:pt x="1576003" y="210761"/>
                        <a:pt x="1584592" y="203494"/>
                        <a:pt x="1583931" y="182351"/>
                      </a:cubicBezTo>
                      <a:cubicBezTo>
                        <a:pt x="1583270" y="131478"/>
                        <a:pt x="1582610" y="80605"/>
                        <a:pt x="1583931" y="29731"/>
                      </a:cubicBezTo>
                      <a:cubicBezTo>
                        <a:pt x="1584592" y="6607"/>
                        <a:pt x="1574021" y="661"/>
                        <a:pt x="1552878" y="661"/>
                      </a:cubicBezTo>
                      <a:cubicBezTo>
                        <a:pt x="1503987" y="1321"/>
                        <a:pt x="1454435" y="661"/>
                        <a:pt x="1405544" y="661"/>
                      </a:cubicBezTo>
                      <a:cubicBezTo>
                        <a:pt x="1355331" y="661"/>
                        <a:pt x="1305779" y="661"/>
                        <a:pt x="1255566" y="0"/>
                      </a:cubicBezTo>
                      <a:cubicBezTo>
                        <a:pt x="1239710" y="0"/>
                        <a:pt x="1231121" y="3964"/>
                        <a:pt x="1234424" y="20481"/>
                      </a:cubicBezTo>
                      <a:cubicBezTo>
                        <a:pt x="1240370" y="49552"/>
                        <a:pt x="1225835" y="53516"/>
                        <a:pt x="1200729" y="53516"/>
                      </a:cubicBezTo>
                      <a:cubicBezTo>
                        <a:pt x="853204" y="52855"/>
                        <a:pt x="506340" y="52855"/>
                        <a:pt x="158815" y="52855"/>
                      </a:cubicBezTo>
                      <a:cubicBezTo>
                        <a:pt x="113888" y="52855"/>
                        <a:pt x="89442" y="77301"/>
                        <a:pt x="89442" y="122228"/>
                      </a:cubicBezTo>
                      <a:cubicBezTo>
                        <a:pt x="89442" y="368667"/>
                        <a:pt x="89442" y="615106"/>
                        <a:pt x="89442" y="861544"/>
                      </a:cubicBezTo>
                      <a:cubicBezTo>
                        <a:pt x="89442" y="879383"/>
                        <a:pt x="88121" y="891276"/>
                        <a:pt x="66318" y="893918"/>
                      </a:cubicBezTo>
                      <a:cubicBezTo>
                        <a:pt x="45176" y="896561"/>
                        <a:pt x="29319" y="911096"/>
                        <a:pt x="17427" y="928935"/>
                      </a:cubicBezTo>
                      <a:cubicBezTo>
                        <a:pt x="-10323" y="970559"/>
                        <a:pt x="-4376" y="1029361"/>
                        <a:pt x="31301" y="1061074"/>
                      </a:cubicBezTo>
                      <a:cubicBezTo>
                        <a:pt x="63675" y="1090145"/>
                        <a:pt x="120495" y="1092127"/>
                        <a:pt x="155512" y="1064377"/>
                      </a:cubicBezTo>
                      <a:cubicBezTo>
                        <a:pt x="192510" y="1034646"/>
                        <a:pt x="202421" y="975845"/>
                        <a:pt x="175993" y="932900"/>
                      </a:cubicBezTo>
                      <a:cubicBezTo>
                        <a:pt x="164761" y="919025"/>
                        <a:pt x="162118" y="903168"/>
                        <a:pt x="162118" y="8853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4D9330B4-BB50-0524-53F0-B17240163B78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618015"/>
                  <a:ext cx="898091" cy="123739"/>
                </a:xfrm>
                <a:custGeom>
                  <a:avLst/>
                  <a:gdLst>
                    <a:gd name="connsiteX0" fmla="*/ 66839 w 1648569"/>
                    <a:gd name="connsiteY0" fmla="*/ 192784 h 227140"/>
                    <a:gd name="connsiteX1" fmla="*/ 173872 w 1648569"/>
                    <a:gd name="connsiteY1" fmla="*/ 153142 h 227140"/>
                    <a:gd name="connsiteX2" fmla="*/ 215496 w 1648569"/>
                    <a:gd name="connsiteY2" fmla="*/ 130679 h 227140"/>
                    <a:gd name="connsiteX3" fmla="*/ 1265338 w 1648569"/>
                    <a:gd name="connsiteY3" fmla="*/ 130679 h 227140"/>
                    <a:gd name="connsiteX4" fmla="*/ 1283837 w 1648569"/>
                    <a:gd name="connsiteY4" fmla="*/ 130679 h 227140"/>
                    <a:gd name="connsiteX5" fmla="*/ 1299694 w 1648569"/>
                    <a:gd name="connsiteY5" fmla="*/ 146535 h 227140"/>
                    <a:gd name="connsiteX6" fmla="*/ 1299694 w 1648569"/>
                    <a:gd name="connsiteY6" fmla="*/ 165035 h 227140"/>
                    <a:gd name="connsiteX7" fmla="*/ 1362460 w 1648569"/>
                    <a:gd name="connsiteY7" fmla="*/ 226479 h 227140"/>
                    <a:gd name="connsiteX8" fmla="*/ 1474778 w 1648569"/>
                    <a:gd name="connsiteY8" fmla="*/ 227140 h 227140"/>
                    <a:gd name="connsiteX9" fmla="*/ 1618809 w 1648569"/>
                    <a:gd name="connsiteY9" fmla="*/ 226479 h 227140"/>
                    <a:gd name="connsiteX10" fmla="*/ 1648540 w 1648569"/>
                    <a:gd name="connsiteY10" fmla="*/ 196748 h 227140"/>
                    <a:gd name="connsiteX11" fmla="*/ 1648540 w 1648569"/>
                    <a:gd name="connsiteY11" fmla="*/ 47431 h 227140"/>
                    <a:gd name="connsiteX12" fmla="*/ 1616827 w 1648569"/>
                    <a:gd name="connsiteY12" fmla="*/ 17040 h 227140"/>
                    <a:gd name="connsiteX13" fmla="*/ 1475438 w 1648569"/>
                    <a:gd name="connsiteY13" fmla="*/ 16379 h 227140"/>
                    <a:gd name="connsiteX14" fmla="*/ 1320175 w 1648569"/>
                    <a:gd name="connsiteY14" fmla="*/ 17040 h 227140"/>
                    <a:gd name="connsiteX15" fmla="*/ 1300355 w 1648569"/>
                    <a:gd name="connsiteY15" fmla="*/ 30253 h 227140"/>
                    <a:gd name="connsiteX16" fmla="*/ 1267980 w 1648569"/>
                    <a:gd name="connsiteY16" fmla="*/ 59324 h 227140"/>
                    <a:gd name="connsiteX17" fmla="*/ 212853 w 1648569"/>
                    <a:gd name="connsiteY17" fmla="*/ 59324 h 227140"/>
                    <a:gd name="connsiteX18" fmla="*/ 169908 w 1648569"/>
                    <a:gd name="connsiteY18" fmla="*/ 36860 h 227140"/>
                    <a:gd name="connsiteX19" fmla="*/ 62215 w 1648569"/>
                    <a:gd name="connsiteY19" fmla="*/ 5808 h 227140"/>
                    <a:gd name="connsiteX20" fmla="*/ 109 w 1648569"/>
                    <a:gd name="connsiteY20" fmla="*/ 102269 h 227140"/>
                    <a:gd name="connsiteX21" fmla="*/ 66839 w 1648569"/>
                    <a:gd name="connsiteY21" fmla="*/ 192784 h 22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648569" h="227140">
                      <a:moveTo>
                        <a:pt x="66839" y="192784"/>
                      </a:moveTo>
                      <a:cubicBezTo>
                        <a:pt x="109785" y="204676"/>
                        <a:pt x="154712" y="190141"/>
                        <a:pt x="173872" y="153142"/>
                      </a:cubicBezTo>
                      <a:cubicBezTo>
                        <a:pt x="184443" y="133982"/>
                        <a:pt x="196335" y="130679"/>
                        <a:pt x="215496" y="130679"/>
                      </a:cubicBezTo>
                      <a:cubicBezTo>
                        <a:pt x="565663" y="131339"/>
                        <a:pt x="915170" y="130679"/>
                        <a:pt x="1265338" y="130679"/>
                      </a:cubicBezTo>
                      <a:cubicBezTo>
                        <a:pt x="1271284" y="130679"/>
                        <a:pt x="1277891" y="131339"/>
                        <a:pt x="1283837" y="130679"/>
                      </a:cubicBezTo>
                      <a:cubicBezTo>
                        <a:pt x="1295069" y="130018"/>
                        <a:pt x="1300355" y="134643"/>
                        <a:pt x="1299694" y="146535"/>
                      </a:cubicBezTo>
                      <a:cubicBezTo>
                        <a:pt x="1299033" y="152482"/>
                        <a:pt x="1299694" y="159089"/>
                        <a:pt x="1299694" y="165035"/>
                      </a:cubicBezTo>
                      <a:cubicBezTo>
                        <a:pt x="1299694" y="226479"/>
                        <a:pt x="1299694" y="226479"/>
                        <a:pt x="1362460" y="226479"/>
                      </a:cubicBezTo>
                      <a:cubicBezTo>
                        <a:pt x="1400119" y="226479"/>
                        <a:pt x="1437118" y="227140"/>
                        <a:pt x="1474778" y="227140"/>
                      </a:cubicBezTo>
                      <a:cubicBezTo>
                        <a:pt x="1523008" y="226479"/>
                        <a:pt x="1571239" y="225819"/>
                        <a:pt x="1618809" y="226479"/>
                      </a:cubicBezTo>
                      <a:cubicBezTo>
                        <a:pt x="1641272" y="227140"/>
                        <a:pt x="1648540" y="217890"/>
                        <a:pt x="1648540" y="196748"/>
                      </a:cubicBezTo>
                      <a:cubicBezTo>
                        <a:pt x="1647879" y="147196"/>
                        <a:pt x="1647219" y="96983"/>
                        <a:pt x="1648540" y="47431"/>
                      </a:cubicBezTo>
                      <a:cubicBezTo>
                        <a:pt x="1649201" y="22986"/>
                        <a:pt x="1638630" y="17040"/>
                        <a:pt x="1616827" y="17040"/>
                      </a:cubicBezTo>
                      <a:cubicBezTo>
                        <a:pt x="1569918" y="17700"/>
                        <a:pt x="1522348" y="16379"/>
                        <a:pt x="1475438" y="16379"/>
                      </a:cubicBezTo>
                      <a:cubicBezTo>
                        <a:pt x="1423904" y="16379"/>
                        <a:pt x="1371709" y="17040"/>
                        <a:pt x="1320175" y="17040"/>
                      </a:cubicBezTo>
                      <a:cubicBezTo>
                        <a:pt x="1310926" y="17040"/>
                        <a:pt x="1297712" y="13736"/>
                        <a:pt x="1300355" y="30253"/>
                      </a:cubicBezTo>
                      <a:cubicBezTo>
                        <a:pt x="1304979" y="58002"/>
                        <a:pt x="1289123" y="59324"/>
                        <a:pt x="1267980" y="59324"/>
                      </a:cubicBezTo>
                      <a:cubicBezTo>
                        <a:pt x="916492" y="58663"/>
                        <a:pt x="564342" y="58663"/>
                        <a:pt x="212853" y="59324"/>
                      </a:cubicBezTo>
                      <a:cubicBezTo>
                        <a:pt x="193032" y="59324"/>
                        <a:pt x="181140" y="54699"/>
                        <a:pt x="169908" y="36860"/>
                      </a:cubicBezTo>
                      <a:cubicBezTo>
                        <a:pt x="148105" y="3165"/>
                        <a:pt x="102517" y="-8067"/>
                        <a:pt x="62215" y="5808"/>
                      </a:cubicBezTo>
                      <a:cubicBezTo>
                        <a:pt x="23234" y="19022"/>
                        <a:pt x="-1873" y="57342"/>
                        <a:pt x="109" y="102269"/>
                      </a:cubicBezTo>
                      <a:cubicBezTo>
                        <a:pt x="1431" y="146535"/>
                        <a:pt x="28519" y="182213"/>
                        <a:pt x="66839" y="19278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B1749A7-329D-ABEB-A470-3273634862DA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220874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A94D89F7-E8E4-3AB3-8C67-E7B53FBAF564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671618" y="4826701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220260D2-28F6-5FFA-6717-EFD0F9951D6D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871004" y="4236381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C2FE7669-9968-D9B0-A8EC-93D37BB828E9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341909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6498D5FF-D421-C3B8-FF3C-7365E9803DE3}"/>
                </a:ext>
              </a:extLst>
            </p:cNvPr>
            <p:cNvSpPr/>
            <p:nvPr/>
          </p:nvSpPr>
          <p:spPr>
            <a:xfrm>
              <a:off x="962956" y="2350941"/>
              <a:ext cx="2257466" cy="2151366"/>
            </a:xfrm>
            <a:prstGeom prst="roundRect">
              <a:avLst/>
            </a:prstGeom>
            <a:solidFill>
              <a:schemeClr val="bg1">
                <a:alpha val="9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22A7273-D68B-28FF-6FBC-EEBB1601F1D6}"/>
              </a:ext>
            </a:extLst>
          </p:cNvPr>
          <p:cNvGrpSpPr/>
          <p:nvPr/>
        </p:nvGrpSpPr>
        <p:grpSpPr>
          <a:xfrm>
            <a:off x="4071402" y="1190018"/>
            <a:ext cx="4030770" cy="4478656"/>
            <a:chOff x="159265" y="1189672"/>
            <a:chExt cx="4030770" cy="4478656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750863C7-B735-879C-17AB-D6C0C63044EB}"/>
                </a:ext>
              </a:extLst>
            </p:cNvPr>
            <p:cNvGrpSpPr/>
            <p:nvPr/>
          </p:nvGrpSpPr>
          <p:grpSpPr>
            <a:xfrm>
              <a:off x="159265" y="1189672"/>
              <a:ext cx="4030770" cy="4478656"/>
              <a:chOff x="548226" y="342079"/>
              <a:chExt cx="5440770" cy="6257605"/>
            </a:xfrm>
            <a:solidFill>
              <a:srgbClr val="0AA6ED"/>
            </a:solidFill>
          </p:grpSpPr>
          <p:sp>
            <p:nvSpPr>
              <p:cNvPr id="209" name="Rectangle: Rounded Corners 208">
                <a:extLst>
                  <a:ext uri="{FF2B5EF4-FFF2-40B4-BE49-F238E27FC236}">
                    <a16:creationId xmlns:a16="http://schemas.microsoft.com/office/drawing/2014/main" id="{2A6D13C3-968A-DEA3-7A4C-61B7C91BCB0C}"/>
                  </a:ext>
                </a:extLst>
              </p:cNvPr>
              <p:cNvSpPr/>
              <p:nvPr userDrawn="1"/>
            </p:nvSpPr>
            <p:spPr>
              <a:xfrm>
                <a:off x="1417714" y="1769386"/>
                <a:ext cx="3472774" cy="3472774"/>
              </a:xfrm>
              <a:prstGeom prst="roundRect">
                <a:avLst>
                  <a:gd name="adj" fmla="val 51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EC3FFEF7-45E2-4F2A-7170-4F42E742BB6B}"/>
                  </a:ext>
                </a:extLst>
              </p:cNvPr>
              <p:cNvGrpSpPr/>
              <p:nvPr userDrawn="1"/>
            </p:nvGrpSpPr>
            <p:grpSpPr>
              <a:xfrm>
                <a:off x="1266074" y="342079"/>
                <a:ext cx="3753546" cy="1535752"/>
                <a:chOff x="1373078" y="342079"/>
                <a:chExt cx="3753546" cy="1535752"/>
              </a:xfrm>
              <a:grpFill/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D859AA39-D442-4A1D-4184-9F83D3D3D6F4}"/>
                    </a:ext>
                  </a:extLst>
                </p:cNvPr>
                <p:cNvSpPr/>
                <p:nvPr/>
              </p:nvSpPr>
              <p:spPr>
                <a:xfrm flipH="1">
                  <a:off x="1945338" y="395212"/>
                  <a:ext cx="546385" cy="1482619"/>
                </a:xfrm>
                <a:custGeom>
                  <a:avLst/>
                  <a:gdLst>
                    <a:gd name="connsiteX0" fmla="*/ 172666 w 1002965"/>
                    <a:gd name="connsiteY0" fmla="*/ 2721517 h 2721551"/>
                    <a:gd name="connsiteX1" fmla="*/ 216272 w 1002965"/>
                    <a:gd name="connsiteY1" fmla="*/ 2678572 h 2721551"/>
                    <a:gd name="connsiteX2" fmla="*/ 210986 w 1002965"/>
                    <a:gd name="connsiteY2" fmla="*/ 2373992 h 2721551"/>
                    <a:gd name="connsiteX3" fmla="*/ 201076 w 1002965"/>
                    <a:gd name="connsiteY3" fmla="*/ 2371349 h 2721551"/>
                    <a:gd name="connsiteX4" fmla="*/ 163416 w 1002965"/>
                    <a:gd name="connsiteY4" fmla="*/ 2332368 h 2721551"/>
                    <a:gd name="connsiteX5" fmla="*/ 163416 w 1002965"/>
                    <a:gd name="connsiteY5" fmla="*/ 711687 h 2721551"/>
                    <a:gd name="connsiteX6" fmla="*/ 199754 w 1002965"/>
                    <a:gd name="connsiteY6" fmla="*/ 674027 h 2721551"/>
                    <a:gd name="connsiteX7" fmla="*/ 909339 w 1002965"/>
                    <a:gd name="connsiteY7" fmla="*/ 674688 h 2721551"/>
                    <a:gd name="connsiteX8" fmla="*/ 943035 w 1002965"/>
                    <a:gd name="connsiteY8" fmla="*/ 639671 h 2721551"/>
                    <a:gd name="connsiteX9" fmla="*/ 941053 w 1002965"/>
                    <a:gd name="connsiteY9" fmla="*/ 222113 h 2721551"/>
                    <a:gd name="connsiteX10" fmla="*/ 964177 w 1002965"/>
                    <a:gd name="connsiteY10" fmla="*/ 176525 h 2721551"/>
                    <a:gd name="connsiteX11" fmla="*/ 995229 w 1002965"/>
                    <a:gd name="connsiteY11" fmla="*/ 58921 h 2721551"/>
                    <a:gd name="connsiteX12" fmla="*/ 894804 w 1002965"/>
                    <a:gd name="connsiteY12" fmla="*/ 780 h 2721551"/>
                    <a:gd name="connsiteX13" fmla="*/ 813538 w 1002965"/>
                    <a:gd name="connsiteY13" fmla="*/ 80724 h 2721551"/>
                    <a:gd name="connsiteX14" fmla="*/ 867055 w 1002965"/>
                    <a:gd name="connsiteY14" fmla="*/ 187096 h 2721551"/>
                    <a:gd name="connsiteX15" fmla="*/ 886876 w 1002965"/>
                    <a:gd name="connsiteY15" fmla="*/ 218809 h 2721551"/>
                    <a:gd name="connsiteX16" fmla="*/ 886876 w 1002965"/>
                    <a:gd name="connsiteY16" fmla="*/ 590780 h 2721551"/>
                    <a:gd name="connsiteX17" fmla="*/ 857144 w 1002965"/>
                    <a:gd name="connsiteY17" fmla="*/ 619850 h 2721551"/>
                    <a:gd name="connsiteX18" fmla="*/ 123114 w 1002965"/>
                    <a:gd name="connsiteY18" fmla="*/ 617208 h 2721551"/>
                    <a:gd name="connsiteX19" fmla="*/ 88758 w 1002965"/>
                    <a:gd name="connsiteY19" fmla="*/ 650242 h 2721551"/>
                    <a:gd name="connsiteX20" fmla="*/ 89418 w 1002965"/>
                    <a:gd name="connsiteY20" fmla="*/ 2329726 h 2721551"/>
                    <a:gd name="connsiteX21" fmla="*/ 89418 w 1002965"/>
                    <a:gd name="connsiteY21" fmla="*/ 2353511 h 2721551"/>
                    <a:gd name="connsiteX22" fmla="*/ 72240 w 1002965"/>
                    <a:gd name="connsiteY22" fmla="*/ 2370689 h 2721551"/>
                    <a:gd name="connsiteX23" fmla="*/ 5510 w 1002965"/>
                    <a:gd name="connsiteY23" fmla="*/ 2372671 h 2721551"/>
                    <a:gd name="connsiteX24" fmla="*/ 6171 w 1002965"/>
                    <a:gd name="connsiteY24" fmla="*/ 2388527 h 2721551"/>
                    <a:gd name="connsiteX25" fmla="*/ 225 w 1002965"/>
                    <a:gd name="connsiteY25" fmla="*/ 2687822 h 2721551"/>
                    <a:gd name="connsiteX26" fmla="*/ 34581 w 1002965"/>
                    <a:gd name="connsiteY26" fmla="*/ 2721517 h 2721551"/>
                    <a:gd name="connsiteX27" fmla="*/ 172666 w 1002965"/>
                    <a:gd name="connsiteY27" fmla="*/ 2721517 h 2721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02965" h="2721551">
                      <a:moveTo>
                        <a:pt x="172666" y="2721517"/>
                      </a:moveTo>
                      <a:cubicBezTo>
                        <a:pt x="215611" y="2721517"/>
                        <a:pt x="215611" y="2720856"/>
                        <a:pt x="216272" y="2678572"/>
                      </a:cubicBezTo>
                      <a:cubicBezTo>
                        <a:pt x="217593" y="2576825"/>
                        <a:pt x="205040" y="2475739"/>
                        <a:pt x="210986" y="2373992"/>
                      </a:cubicBezTo>
                      <a:cubicBezTo>
                        <a:pt x="207683" y="2373331"/>
                        <a:pt x="204379" y="2371349"/>
                        <a:pt x="201076" y="2371349"/>
                      </a:cubicBezTo>
                      <a:cubicBezTo>
                        <a:pt x="163416" y="2368707"/>
                        <a:pt x="163416" y="2369367"/>
                        <a:pt x="163416" y="2332368"/>
                      </a:cubicBezTo>
                      <a:cubicBezTo>
                        <a:pt x="163416" y="1791921"/>
                        <a:pt x="163416" y="1252134"/>
                        <a:pt x="163416" y="711687"/>
                      </a:cubicBezTo>
                      <a:cubicBezTo>
                        <a:pt x="163416" y="669402"/>
                        <a:pt x="157470" y="674027"/>
                        <a:pt x="199754" y="674027"/>
                      </a:cubicBezTo>
                      <a:cubicBezTo>
                        <a:pt x="436282" y="674027"/>
                        <a:pt x="672811" y="674688"/>
                        <a:pt x="909339" y="674688"/>
                      </a:cubicBezTo>
                      <a:cubicBezTo>
                        <a:pt x="943695" y="674688"/>
                        <a:pt x="943695" y="674688"/>
                        <a:pt x="943035" y="639671"/>
                      </a:cubicBezTo>
                      <a:cubicBezTo>
                        <a:pt x="942374" y="500265"/>
                        <a:pt x="942374" y="360858"/>
                        <a:pt x="941053" y="222113"/>
                      </a:cubicBezTo>
                      <a:cubicBezTo>
                        <a:pt x="941053" y="201631"/>
                        <a:pt x="945017" y="188417"/>
                        <a:pt x="964177" y="176525"/>
                      </a:cubicBezTo>
                      <a:cubicBezTo>
                        <a:pt x="1000515" y="153401"/>
                        <a:pt x="1012407" y="102527"/>
                        <a:pt x="995229" y="58921"/>
                      </a:cubicBezTo>
                      <a:cubicBezTo>
                        <a:pt x="979373" y="17298"/>
                        <a:pt x="941713" y="-4505"/>
                        <a:pt x="894804" y="780"/>
                      </a:cubicBezTo>
                      <a:cubicBezTo>
                        <a:pt x="851859" y="5405"/>
                        <a:pt x="822128" y="34476"/>
                        <a:pt x="813538" y="80724"/>
                      </a:cubicBezTo>
                      <a:cubicBezTo>
                        <a:pt x="805610" y="125651"/>
                        <a:pt x="826752" y="169918"/>
                        <a:pt x="867055" y="187096"/>
                      </a:cubicBezTo>
                      <a:cubicBezTo>
                        <a:pt x="883572" y="193703"/>
                        <a:pt x="886876" y="202292"/>
                        <a:pt x="886876" y="218809"/>
                      </a:cubicBezTo>
                      <a:cubicBezTo>
                        <a:pt x="886215" y="343020"/>
                        <a:pt x="885554" y="467230"/>
                        <a:pt x="886876" y="590780"/>
                      </a:cubicBezTo>
                      <a:cubicBezTo>
                        <a:pt x="886876" y="615226"/>
                        <a:pt x="880269" y="620511"/>
                        <a:pt x="857144" y="619850"/>
                      </a:cubicBezTo>
                      <a:cubicBezTo>
                        <a:pt x="612688" y="618529"/>
                        <a:pt x="368231" y="619190"/>
                        <a:pt x="123114" y="617208"/>
                      </a:cubicBezTo>
                      <a:cubicBezTo>
                        <a:pt x="97347" y="617208"/>
                        <a:pt x="88758" y="621832"/>
                        <a:pt x="88758" y="650242"/>
                      </a:cubicBezTo>
                      <a:cubicBezTo>
                        <a:pt x="90079" y="1209850"/>
                        <a:pt x="89418" y="1770118"/>
                        <a:pt x="89418" y="2329726"/>
                      </a:cubicBezTo>
                      <a:cubicBezTo>
                        <a:pt x="89418" y="2337654"/>
                        <a:pt x="88758" y="2345582"/>
                        <a:pt x="89418" y="2353511"/>
                      </a:cubicBezTo>
                      <a:cubicBezTo>
                        <a:pt x="90079" y="2366064"/>
                        <a:pt x="85454" y="2370689"/>
                        <a:pt x="72240" y="2370689"/>
                      </a:cubicBezTo>
                      <a:cubicBezTo>
                        <a:pt x="49777" y="2370689"/>
                        <a:pt x="27974" y="2367385"/>
                        <a:pt x="5510" y="2372671"/>
                      </a:cubicBezTo>
                      <a:cubicBezTo>
                        <a:pt x="5510" y="2377956"/>
                        <a:pt x="6171" y="2383242"/>
                        <a:pt x="6171" y="2388527"/>
                      </a:cubicBezTo>
                      <a:cubicBezTo>
                        <a:pt x="10135" y="2488292"/>
                        <a:pt x="-1757" y="2588057"/>
                        <a:pt x="225" y="2687822"/>
                      </a:cubicBezTo>
                      <a:cubicBezTo>
                        <a:pt x="885" y="2713589"/>
                        <a:pt x="8814" y="2722178"/>
                        <a:pt x="34581" y="2721517"/>
                      </a:cubicBezTo>
                      <a:cubicBezTo>
                        <a:pt x="81490" y="2720195"/>
                        <a:pt x="127078" y="2721517"/>
                        <a:pt x="172666" y="272151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9EE7FFF9-7B41-DFB3-515F-97F8A919652C}"/>
                    </a:ext>
                  </a:extLst>
                </p:cNvPr>
                <p:cNvSpPr/>
                <p:nvPr/>
              </p:nvSpPr>
              <p:spPr>
                <a:xfrm flipH="1">
                  <a:off x="2788787" y="342079"/>
                  <a:ext cx="130800" cy="1535752"/>
                </a:xfrm>
                <a:custGeom>
                  <a:avLst/>
                  <a:gdLst>
                    <a:gd name="connsiteX0" fmla="*/ 208346 w 240102"/>
                    <a:gd name="connsiteY0" fmla="*/ 2818424 h 2819084"/>
                    <a:gd name="connsiteX1" fmla="*/ 240059 w 240102"/>
                    <a:gd name="connsiteY1" fmla="*/ 2785390 h 2819084"/>
                    <a:gd name="connsiteX2" fmla="*/ 240059 w 240102"/>
                    <a:gd name="connsiteY2" fmla="*/ 2641358 h 2819084"/>
                    <a:gd name="connsiteX3" fmla="*/ 240059 w 240102"/>
                    <a:gd name="connsiteY3" fmla="*/ 2518470 h 2819084"/>
                    <a:gd name="connsiteX4" fmla="*/ 189846 w 240102"/>
                    <a:gd name="connsiteY4" fmla="*/ 2468917 h 2819084"/>
                    <a:gd name="connsiteX5" fmla="*/ 156151 w 240102"/>
                    <a:gd name="connsiteY5" fmla="*/ 2435222 h 2819084"/>
                    <a:gd name="connsiteX6" fmla="*/ 156812 w 240102"/>
                    <a:gd name="connsiteY6" fmla="*/ 215291 h 2819084"/>
                    <a:gd name="connsiteX7" fmla="*/ 173990 w 240102"/>
                    <a:gd name="connsiteY7" fmla="*/ 153186 h 2819084"/>
                    <a:gd name="connsiteX8" fmla="*/ 141616 w 240102"/>
                    <a:gd name="connsiteY8" fmla="*/ 11137 h 2819084"/>
                    <a:gd name="connsiteX9" fmla="*/ 8816 w 240102"/>
                    <a:gd name="connsiteY9" fmla="*/ 56725 h 2819084"/>
                    <a:gd name="connsiteX10" fmla="*/ 68940 w 240102"/>
                    <a:gd name="connsiteY10" fmla="*/ 192167 h 2819084"/>
                    <a:gd name="connsiteX11" fmla="*/ 84135 w 240102"/>
                    <a:gd name="connsiteY11" fmla="*/ 222559 h 2819084"/>
                    <a:gd name="connsiteX12" fmla="*/ 84796 w 240102"/>
                    <a:gd name="connsiteY12" fmla="*/ 2437204 h 2819084"/>
                    <a:gd name="connsiteX13" fmla="*/ 53743 w 240102"/>
                    <a:gd name="connsiteY13" fmla="*/ 2467596 h 2819084"/>
                    <a:gd name="connsiteX14" fmla="*/ 29958 w 240102"/>
                    <a:gd name="connsiteY14" fmla="*/ 2491381 h 2819084"/>
                    <a:gd name="connsiteX15" fmla="*/ 30619 w 240102"/>
                    <a:gd name="connsiteY15" fmla="*/ 2641358 h 2819084"/>
                    <a:gd name="connsiteX16" fmla="*/ 30619 w 240102"/>
                    <a:gd name="connsiteY16" fmla="*/ 2788032 h 2819084"/>
                    <a:gd name="connsiteX17" fmla="*/ 61672 w 240102"/>
                    <a:gd name="connsiteY17" fmla="*/ 2819085 h 2819084"/>
                    <a:gd name="connsiteX18" fmla="*/ 208346 w 240102"/>
                    <a:gd name="connsiteY18" fmla="*/ 2818424 h 2819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0102" h="2819084">
                      <a:moveTo>
                        <a:pt x="208346" y="2818424"/>
                      </a:moveTo>
                      <a:cubicBezTo>
                        <a:pt x="234113" y="2819085"/>
                        <a:pt x="240720" y="2808514"/>
                        <a:pt x="240059" y="2785390"/>
                      </a:cubicBezTo>
                      <a:cubicBezTo>
                        <a:pt x="238737" y="2737159"/>
                        <a:pt x="240059" y="2689589"/>
                        <a:pt x="240059" y="2641358"/>
                      </a:cubicBezTo>
                      <a:cubicBezTo>
                        <a:pt x="240059" y="2600395"/>
                        <a:pt x="240059" y="2559432"/>
                        <a:pt x="240059" y="2518470"/>
                      </a:cubicBezTo>
                      <a:cubicBezTo>
                        <a:pt x="240059" y="2468257"/>
                        <a:pt x="240059" y="2466275"/>
                        <a:pt x="189846" y="2468917"/>
                      </a:cubicBezTo>
                      <a:cubicBezTo>
                        <a:pt x="162758" y="2470239"/>
                        <a:pt x="156151" y="2462971"/>
                        <a:pt x="156151" y="2435222"/>
                      </a:cubicBezTo>
                      <a:cubicBezTo>
                        <a:pt x="156812" y="1695245"/>
                        <a:pt x="156812" y="955268"/>
                        <a:pt x="156812" y="215291"/>
                      </a:cubicBezTo>
                      <a:cubicBezTo>
                        <a:pt x="156812" y="192828"/>
                        <a:pt x="159454" y="173668"/>
                        <a:pt x="173990" y="153186"/>
                      </a:cubicBezTo>
                      <a:cubicBezTo>
                        <a:pt x="207685" y="106277"/>
                        <a:pt x="189185" y="35583"/>
                        <a:pt x="141616" y="11137"/>
                      </a:cubicBezTo>
                      <a:cubicBezTo>
                        <a:pt x="90742" y="-14630"/>
                        <a:pt x="29958" y="5851"/>
                        <a:pt x="8816" y="56725"/>
                      </a:cubicBezTo>
                      <a:cubicBezTo>
                        <a:pt x="-14969" y="113544"/>
                        <a:pt x="10798" y="174989"/>
                        <a:pt x="68940" y="192167"/>
                      </a:cubicBezTo>
                      <a:cubicBezTo>
                        <a:pt x="89421" y="198113"/>
                        <a:pt x="84135" y="210666"/>
                        <a:pt x="84135" y="222559"/>
                      </a:cubicBezTo>
                      <a:cubicBezTo>
                        <a:pt x="84135" y="960554"/>
                        <a:pt x="84135" y="1698549"/>
                        <a:pt x="84796" y="2437204"/>
                      </a:cubicBezTo>
                      <a:cubicBezTo>
                        <a:pt x="84796" y="2461650"/>
                        <a:pt x="78189" y="2471560"/>
                        <a:pt x="53743" y="2467596"/>
                      </a:cubicBezTo>
                      <a:cubicBezTo>
                        <a:pt x="35244" y="2464953"/>
                        <a:pt x="29298" y="2472221"/>
                        <a:pt x="29958" y="2491381"/>
                      </a:cubicBezTo>
                      <a:cubicBezTo>
                        <a:pt x="31280" y="2541594"/>
                        <a:pt x="30619" y="2591146"/>
                        <a:pt x="30619" y="2641358"/>
                      </a:cubicBezTo>
                      <a:cubicBezTo>
                        <a:pt x="30619" y="2690250"/>
                        <a:pt x="31940" y="2739141"/>
                        <a:pt x="30619" y="2788032"/>
                      </a:cubicBezTo>
                      <a:cubicBezTo>
                        <a:pt x="29958" y="2811817"/>
                        <a:pt x="39208" y="2819085"/>
                        <a:pt x="61672" y="2819085"/>
                      </a:cubicBezTo>
                      <a:cubicBezTo>
                        <a:pt x="110563" y="2817103"/>
                        <a:pt x="159454" y="2817103"/>
                        <a:pt x="208346" y="281842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AAC2504F-87C9-9670-ADB6-02BA41F3A5E3}"/>
                    </a:ext>
                  </a:extLst>
                </p:cNvPr>
                <p:cNvSpPr/>
                <p:nvPr/>
              </p:nvSpPr>
              <p:spPr>
                <a:xfrm flipH="1">
                  <a:off x="1373078" y="1091819"/>
                  <a:ext cx="733965" cy="786012"/>
                </a:xfrm>
                <a:custGeom>
                  <a:avLst/>
                  <a:gdLst>
                    <a:gd name="connsiteX0" fmla="*/ 136802 w 1347294"/>
                    <a:gd name="connsiteY0" fmla="*/ 78466 h 1442833"/>
                    <a:gd name="connsiteX1" fmla="*/ 138123 w 1347294"/>
                    <a:gd name="connsiteY1" fmla="*/ 512542 h 1442833"/>
                    <a:gd name="connsiteX2" fmla="*/ 138784 w 1347294"/>
                    <a:gd name="connsiteY2" fmla="*/ 1066864 h 1442833"/>
                    <a:gd name="connsiteX3" fmla="*/ 113677 w 1347294"/>
                    <a:gd name="connsiteY3" fmla="*/ 1092631 h 1442833"/>
                    <a:gd name="connsiteX4" fmla="*/ 25145 w 1347294"/>
                    <a:gd name="connsiteY4" fmla="*/ 1091970 h 1442833"/>
                    <a:gd name="connsiteX5" fmla="*/ 38 w 1347294"/>
                    <a:gd name="connsiteY5" fmla="*/ 1115094 h 1442833"/>
                    <a:gd name="connsiteX6" fmla="*/ 699 w 1347294"/>
                    <a:gd name="connsiteY6" fmla="*/ 1265072 h 1442833"/>
                    <a:gd name="connsiteX7" fmla="*/ 699 w 1347294"/>
                    <a:gd name="connsiteY7" fmla="*/ 1414389 h 1442833"/>
                    <a:gd name="connsiteX8" fmla="*/ 29109 w 1347294"/>
                    <a:gd name="connsiteY8" fmla="*/ 1442799 h 1442833"/>
                    <a:gd name="connsiteX9" fmla="*/ 181068 w 1347294"/>
                    <a:gd name="connsiteY9" fmla="*/ 1442799 h 1442833"/>
                    <a:gd name="connsiteX10" fmla="*/ 210139 w 1347294"/>
                    <a:gd name="connsiteY10" fmla="*/ 1412407 h 1442833"/>
                    <a:gd name="connsiteX11" fmla="*/ 210139 w 1347294"/>
                    <a:gd name="connsiteY11" fmla="*/ 1265733 h 1442833"/>
                    <a:gd name="connsiteX12" fmla="*/ 209478 w 1347294"/>
                    <a:gd name="connsiteY12" fmla="*/ 1113112 h 1442833"/>
                    <a:gd name="connsiteX13" fmla="*/ 205514 w 1347294"/>
                    <a:gd name="connsiteY13" fmla="*/ 1093952 h 1442833"/>
                    <a:gd name="connsiteX14" fmla="*/ 191639 w 1347294"/>
                    <a:gd name="connsiteY14" fmla="*/ 1064221 h 1442833"/>
                    <a:gd name="connsiteX15" fmla="*/ 190979 w 1347294"/>
                    <a:gd name="connsiteY15" fmla="*/ 148500 h 1442833"/>
                    <a:gd name="connsiteX16" fmla="*/ 220049 w 1347294"/>
                    <a:gd name="connsiteY16" fmla="*/ 118768 h 1442833"/>
                    <a:gd name="connsiteX17" fmla="*/ 1133128 w 1347294"/>
                    <a:gd name="connsiteY17" fmla="*/ 118768 h 1442833"/>
                    <a:gd name="connsiteX18" fmla="*/ 1166162 w 1347294"/>
                    <a:gd name="connsiteY18" fmla="*/ 139911 h 1442833"/>
                    <a:gd name="connsiteX19" fmla="*/ 1267909 w 1347294"/>
                    <a:gd name="connsiteY19" fmla="*/ 194748 h 1442833"/>
                    <a:gd name="connsiteX20" fmla="*/ 1345211 w 1347294"/>
                    <a:gd name="connsiteY20" fmla="*/ 120090 h 1442833"/>
                    <a:gd name="connsiteX21" fmla="*/ 1299623 w 1347294"/>
                    <a:gd name="connsiteY21" fmla="*/ 11736 h 1442833"/>
                    <a:gd name="connsiteX22" fmla="*/ 1185983 w 1347294"/>
                    <a:gd name="connsiteY22" fmla="*/ 27593 h 1442833"/>
                    <a:gd name="connsiteX23" fmla="*/ 1142378 w 1347294"/>
                    <a:gd name="connsiteY23" fmla="*/ 45431 h 1442833"/>
                    <a:gd name="connsiteX24" fmla="*/ 170497 w 1347294"/>
                    <a:gd name="connsiteY24" fmla="*/ 44110 h 1442833"/>
                    <a:gd name="connsiteX25" fmla="*/ 136802 w 1347294"/>
                    <a:gd name="connsiteY25" fmla="*/ 78466 h 14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347294" h="1442833">
                      <a:moveTo>
                        <a:pt x="136802" y="78466"/>
                      </a:moveTo>
                      <a:cubicBezTo>
                        <a:pt x="138784" y="223158"/>
                        <a:pt x="138123" y="367850"/>
                        <a:pt x="138123" y="512542"/>
                      </a:cubicBezTo>
                      <a:cubicBezTo>
                        <a:pt x="138123" y="697536"/>
                        <a:pt x="138123" y="881870"/>
                        <a:pt x="138784" y="1066864"/>
                      </a:cubicBezTo>
                      <a:cubicBezTo>
                        <a:pt x="138784" y="1086024"/>
                        <a:pt x="134820" y="1093952"/>
                        <a:pt x="113677" y="1092631"/>
                      </a:cubicBezTo>
                      <a:cubicBezTo>
                        <a:pt x="84607" y="1090649"/>
                        <a:pt x="54876" y="1093292"/>
                        <a:pt x="25145" y="1091970"/>
                      </a:cubicBezTo>
                      <a:cubicBezTo>
                        <a:pt x="7306" y="1091309"/>
                        <a:pt x="-623" y="1095274"/>
                        <a:pt x="38" y="1115094"/>
                      </a:cubicBezTo>
                      <a:cubicBezTo>
                        <a:pt x="1359" y="1165307"/>
                        <a:pt x="699" y="1214859"/>
                        <a:pt x="699" y="1265072"/>
                      </a:cubicBezTo>
                      <a:cubicBezTo>
                        <a:pt x="699" y="1314624"/>
                        <a:pt x="1359" y="1364837"/>
                        <a:pt x="699" y="1414389"/>
                      </a:cubicBezTo>
                      <a:cubicBezTo>
                        <a:pt x="699" y="1434870"/>
                        <a:pt x="7966" y="1443459"/>
                        <a:pt x="29109" y="1442799"/>
                      </a:cubicBezTo>
                      <a:cubicBezTo>
                        <a:pt x="79982" y="1442138"/>
                        <a:pt x="130856" y="1442138"/>
                        <a:pt x="181068" y="1442799"/>
                      </a:cubicBezTo>
                      <a:cubicBezTo>
                        <a:pt x="203532" y="1443459"/>
                        <a:pt x="210799" y="1434210"/>
                        <a:pt x="210139" y="1412407"/>
                      </a:cubicBezTo>
                      <a:cubicBezTo>
                        <a:pt x="209478" y="1363515"/>
                        <a:pt x="210139" y="1314624"/>
                        <a:pt x="210139" y="1265733"/>
                      </a:cubicBezTo>
                      <a:cubicBezTo>
                        <a:pt x="210139" y="1214859"/>
                        <a:pt x="210139" y="1163986"/>
                        <a:pt x="209478" y="1113112"/>
                      </a:cubicBezTo>
                      <a:cubicBezTo>
                        <a:pt x="209478" y="1106506"/>
                        <a:pt x="213442" y="1095274"/>
                        <a:pt x="205514" y="1093952"/>
                      </a:cubicBezTo>
                      <a:cubicBezTo>
                        <a:pt x="186354" y="1089327"/>
                        <a:pt x="191639" y="1075453"/>
                        <a:pt x="191639" y="1064221"/>
                      </a:cubicBezTo>
                      <a:cubicBezTo>
                        <a:pt x="191639" y="758981"/>
                        <a:pt x="191639" y="453740"/>
                        <a:pt x="190979" y="148500"/>
                      </a:cubicBezTo>
                      <a:cubicBezTo>
                        <a:pt x="190979" y="125375"/>
                        <a:pt x="195604" y="118768"/>
                        <a:pt x="220049" y="118768"/>
                      </a:cubicBezTo>
                      <a:cubicBezTo>
                        <a:pt x="524629" y="119429"/>
                        <a:pt x="829209" y="119429"/>
                        <a:pt x="1133128" y="118768"/>
                      </a:cubicBezTo>
                      <a:cubicBezTo>
                        <a:pt x="1150306" y="118768"/>
                        <a:pt x="1159555" y="122072"/>
                        <a:pt x="1166162" y="139911"/>
                      </a:cubicBezTo>
                      <a:cubicBezTo>
                        <a:pt x="1182019" y="182195"/>
                        <a:pt x="1219679" y="200694"/>
                        <a:pt x="1267909" y="194748"/>
                      </a:cubicBezTo>
                      <a:cubicBezTo>
                        <a:pt x="1306890" y="190123"/>
                        <a:pt x="1337282" y="161053"/>
                        <a:pt x="1345211" y="120090"/>
                      </a:cubicBezTo>
                      <a:cubicBezTo>
                        <a:pt x="1353799" y="74502"/>
                        <a:pt x="1335300" y="31557"/>
                        <a:pt x="1299623" y="11736"/>
                      </a:cubicBezTo>
                      <a:cubicBezTo>
                        <a:pt x="1262624" y="-8085"/>
                        <a:pt x="1212411" y="-2799"/>
                        <a:pt x="1185983" y="27593"/>
                      </a:cubicBezTo>
                      <a:cubicBezTo>
                        <a:pt x="1173430" y="42128"/>
                        <a:pt x="1160216" y="45431"/>
                        <a:pt x="1142378" y="45431"/>
                      </a:cubicBezTo>
                      <a:cubicBezTo>
                        <a:pt x="818638" y="44771"/>
                        <a:pt x="494237" y="45431"/>
                        <a:pt x="170497" y="44110"/>
                      </a:cubicBezTo>
                      <a:cubicBezTo>
                        <a:pt x="146052" y="46092"/>
                        <a:pt x="136141" y="49396"/>
                        <a:pt x="136802" y="78466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A8477936-D8C5-4FB8-84B5-090BE751D326}"/>
                    </a:ext>
                  </a:extLst>
                </p:cNvPr>
                <p:cNvSpPr/>
                <p:nvPr/>
              </p:nvSpPr>
              <p:spPr>
                <a:xfrm flipH="1">
                  <a:off x="3557029" y="726738"/>
                  <a:ext cx="453728" cy="1151093"/>
                </a:xfrm>
                <a:custGeom>
                  <a:avLst/>
                  <a:gdLst>
                    <a:gd name="connsiteX0" fmla="*/ 67744 w 832880"/>
                    <a:gd name="connsiteY0" fmla="*/ 190334 h 2112990"/>
                    <a:gd name="connsiteX1" fmla="*/ 85582 w 832880"/>
                    <a:gd name="connsiteY1" fmla="*/ 219405 h 2112990"/>
                    <a:gd name="connsiteX2" fmla="*/ 84922 w 832880"/>
                    <a:gd name="connsiteY2" fmla="*/ 1012237 h 2112990"/>
                    <a:gd name="connsiteX3" fmla="*/ 115974 w 832880"/>
                    <a:gd name="connsiteY3" fmla="*/ 1042629 h 2112990"/>
                    <a:gd name="connsiteX4" fmla="*/ 651797 w 832880"/>
                    <a:gd name="connsiteY4" fmla="*/ 1041308 h 2112990"/>
                    <a:gd name="connsiteX5" fmla="*/ 683510 w 832880"/>
                    <a:gd name="connsiteY5" fmla="*/ 1074343 h 2112990"/>
                    <a:gd name="connsiteX6" fmla="*/ 682849 w 832880"/>
                    <a:gd name="connsiteY6" fmla="*/ 1711912 h 2112990"/>
                    <a:gd name="connsiteX7" fmla="*/ 634619 w 832880"/>
                    <a:gd name="connsiteY7" fmla="*/ 1762125 h 2112990"/>
                    <a:gd name="connsiteX8" fmla="*/ 626691 w 832880"/>
                    <a:gd name="connsiteY8" fmla="*/ 1764107 h 2112990"/>
                    <a:gd name="connsiteX9" fmla="*/ 627351 w 832880"/>
                    <a:gd name="connsiteY9" fmla="*/ 1799124 h 2112990"/>
                    <a:gd name="connsiteX10" fmla="*/ 622066 w 832880"/>
                    <a:gd name="connsiteY10" fmla="*/ 2081900 h 2112990"/>
                    <a:gd name="connsiteX11" fmla="*/ 653118 w 832880"/>
                    <a:gd name="connsiteY11" fmla="*/ 2112953 h 2112990"/>
                    <a:gd name="connsiteX12" fmla="*/ 805739 w 832880"/>
                    <a:gd name="connsiteY12" fmla="*/ 2112953 h 2112990"/>
                    <a:gd name="connsiteX13" fmla="*/ 832827 w 832880"/>
                    <a:gd name="connsiteY13" fmla="*/ 2083222 h 2112990"/>
                    <a:gd name="connsiteX14" fmla="*/ 830845 w 832880"/>
                    <a:gd name="connsiteY14" fmla="*/ 1765428 h 2112990"/>
                    <a:gd name="connsiteX15" fmla="*/ 770061 w 832880"/>
                    <a:gd name="connsiteY15" fmla="*/ 1762785 h 2112990"/>
                    <a:gd name="connsiteX16" fmla="*/ 737026 w 832880"/>
                    <a:gd name="connsiteY16" fmla="*/ 1731072 h 2112990"/>
                    <a:gd name="connsiteX17" fmla="*/ 738348 w 832880"/>
                    <a:gd name="connsiteY17" fmla="*/ 1016202 h 2112990"/>
                    <a:gd name="connsiteX18" fmla="*/ 709938 w 832880"/>
                    <a:gd name="connsiteY18" fmla="*/ 988452 h 2112990"/>
                    <a:gd name="connsiteX19" fmla="*/ 187990 w 832880"/>
                    <a:gd name="connsiteY19" fmla="*/ 989774 h 2112990"/>
                    <a:gd name="connsiteX20" fmla="*/ 157598 w 832880"/>
                    <a:gd name="connsiteY20" fmla="*/ 958721 h 2112990"/>
                    <a:gd name="connsiteX21" fmla="*/ 158259 w 832880"/>
                    <a:gd name="connsiteY21" fmla="*/ 214119 h 2112990"/>
                    <a:gd name="connsiteX22" fmla="*/ 174776 w 832880"/>
                    <a:gd name="connsiteY22" fmla="*/ 152014 h 2112990"/>
                    <a:gd name="connsiteX23" fmla="*/ 140420 w 832880"/>
                    <a:gd name="connsiteY23" fmla="*/ 10626 h 2112990"/>
                    <a:gd name="connsiteX24" fmla="*/ 9603 w 832880"/>
                    <a:gd name="connsiteY24" fmla="*/ 55553 h 2112990"/>
                    <a:gd name="connsiteX25" fmla="*/ 67744 w 832880"/>
                    <a:gd name="connsiteY25" fmla="*/ 190334 h 2112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32880" h="2112990">
                      <a:moveTo>
                        <a:pt x="67744" y="190334"/>
                      </a:moveTo>
                      <a:cubicBezTo>
                        <a:pt x="86243" y="195620"/>
                        <a:pt x="85582" y="206191"/>
                        <a:pt x="85582" y="219405"/>
                      </a:cubicBezTo>
                      <a:cubicBezTo>
                        <a:pt x="85582" y="483682"/>
                        <a:pt x="85582" y="747960"/>
                        <a:pt x="84922" y="1012237"/>
                      </a:cubicBezTo>
                      <a:cubicBezTo>
                        <a:pt x="84922" y="1037344"/>
                        <a:pt x="92189" y="1042629"/>
                        <a:pt x="115974" y="1042629"/>
                      </a:cubicBezTo>
                      <a:cubicBezTo>
                        <a:pt x="294362" y="1041969"/>
                        <a:pt x="472749" y="1042629"/>
                        <a:pt x="651797" y="1041308"/>
                      </a:cubicBezTo>
                      <a:cubicBezTo>
                        <a:pt x="678885" y="1041308"/>
                        <a:pt x="683510" y="1049236"/>
                        <a:pt x="683510" y="1074343"/>
                      </a:cubicBezTo>
                      <a:cubicBezTo>
                        <a:pt x="682849" y="1287086"/>
                        <a:pt x="682849" y="1499168"/>
                        <a:pt x="682849" y="1711912"/>
                      </a:cubicBezTo>
                      <a:cubicBezTo>
                        <a:pt x="682849" y="1759482"/>
                        <a:pt x="682849" y="1759482"/>
                        <a:pt x="634619" y="1762125"/>
                      </a:cubicBezTo>
                      <a:cubicBezTo>
                        <a:pt x="631976" y="1762125"/>
                        <a:pt x="629333" y="1763446"/>
                        <a:pt x="626691" y="1764107"/>
                      </a:cubicBezTo>
                      <a:cubicBezTo>
                        <a:pt x="626691" y="1775999"/>
                        <a:pt x="627351" y="1787231"/>
                        <a:pt x="627351" y="1799124"/>
                      </a:cubicBezTo>
                      <a:cubicBezTo>
                        <a:pt x="625369" y="1893603"/>
                        <a:pt x="624048" y="1988082"/>
                        <a:pt x="622066" y="2081900"/>
                      </a:cubicBezTo>
                      <a:cubicBezTo>
                        <a:pt x="621405" y="2105025"/>
                        <a:pt x="629333" y="2113614"/>
                        <a:pt x="653118" y="2112953"/>
                      </a:cubicBezTo>
                      <a:cubicBezTo>
                        <a:pt x="703992" y="2111632"/>
                        <a:pt x="754865" y="2111632"/>
                        <a:pt x="805739" y="2112953"/>
                      </a:cubicBezTo>
                      <a:cubicBezTo>
                        <a:pt x="828202" y="2113614"/>
                        <a:pt x="833488" y="2105685"/>
                        <a:pt x="832827" y="2083222"/>
                      </a:cubicBezTo>
                      <a:cubicBezTo>
                        <a:pt x="830845" y="1977511"/>
                        <a:pt x="831506" y="1871139"/>
                        <a:pt x="830845" y="1765428"/>
                      </a:cubicBezTo>
                      <a:cubicBezTo>
                        <a:pt x="811024" y="1758821"/>
                        <a:pt x="789882" y="1761464"/>
                        <a:pt x="770061" y="1762785"/>
                      </a:cubicBezTo>
                      <a:cubicBezTo>
                        <a:pt x="744955" y="1764767"/>
                        <a:pt x="737026" y="1757500"/>
                        <a:pt x="737026" y="1731072"/>
                      </a:cubicBezTo>
                      <a:cubicBezTo>
                        <a:pt x="738348" y="1492562"/>
                        <a:pt x="737687" y="1254712"/>
                        <a:pt x="738348" y="1016202"/>
                      </a:cubicBezTo>
                      <a:cubicBezTo>
                        <a:pt x="738348" y="993738"/>
                        <a:pt x="731741" y="987792"/>
                        <a:pt x="709938" y="988452"/>
                      </a:cubicBezTo>
                      <a:cubicBezTo>
                        <a:pt x="536175" y="989113"/>
                        <a:pt x="361752" y="988452"/>
                        <a:pt x="187990" y="989774"/>
                      </a:cubicBezTo>
                      <a:cubicBezTo>
                        <a:pt x="162883" y="989774"/>
                        <a:pt x="156937" y="982506"/>
                        <a:pt x="157598" y="958721"/>
                      </a:cubicBezTo>
                      <a:cubicBezTo>
                        <a:pt x="158259" y="710300"/>
                        <a:pt x="158259" y="462540"/>
                        <a:pt x="158259" y="214119"/>
                      </a:cubicBezTo>
                      <a:cubicBezTo>
                        <a:pt x="158259" y="191656"/>
                        <a:pt x="160901" y="172496"/>
                        <a:pt x="174776" y="152014"/>
                      </a:cubicBezTo>
                      <a:cubicBezTo>
                        <a:pt x="207150" y="104444"/>
                        <a:pt x="188651" y="34411"/>
                        <a:pt x="140420" y="10626"/>
                      </a:cubicBezTo>
                      <a:cubicBezTo>
                        <a:pt x="90207" y="-14481"/>
                        <a:pt x="30084" y="6662"/>
                        <a:pt x="9603" y="55553"/>
                      </a:cubicBezTo>
                      <a:cubicBezTo>
                        <a:pt x="-15504" y="111051"/>
                        <a:pt x="10263" y="173156"/>
                        <a:pt x="67744" y="19033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1E366D75-1E9C-5EFA-61F8-83D339F62614}"/>
                    </a:ext>
                  </a:extLst>
                </p:cNvPr>
                <p:cNvSpPr/>
                <p:nvPr/>
              </p:nvSpPr>
              <p:spPr>
                <a:xfrm flipH="1">
                  <a:off x="3167873" y="933829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02F7F0D8-265B-6591-D7E6-E0A5F6E0992A}"/>
                    </a:ext>
                  </a:extLst>
                </p:cNvPr>
                <p:cNvSpPr/>
                <p:nvPr/>
              </p:nvSpPr>
              <p:spPr>
                <a:xfrm flipH="1">
                  <a:off x="4378571" y="156600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D4F27CD0-F1D9-DEF0-7B3B-C0E6CAD5AAF5}"/>
                    </a:ext>
                  </a:extLst>
                </p:cNvPr>
                <p:cNvSpPr/>
                <p:nvPr/>
              </p:nvSpPr>
              <p:spPr>
                <a:xfrm flipH="1">
                  <a:off x="3982857" y="1418093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712730B4-F2BA-909E-7850-F71AA3E57A06}"/>
                  </a:ext>
                </a:extLst>
              </p:cNvPr>
              <p:cNvGrpSpPr/>
              <p:nvPr userDrawn="1"/>
            </p:nvGrpSpPr>
            <p:grpSpPr>
              <a:xfrm>
                <a:off x="1298308" y="5139374"/>
                <a:ext cx="3556005" cy="1460310"/>
                <a:chOff x="1405312" y="5139374"/>
                <a:chExt cx="3556005" cy="1460310"/>
              </a:xfrm>
              <a:grpFill/>
            </p:grpSpPr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06F86B18-01EB-6410-F6FA-8A5469692943}"/>
                    </a:ext>
                  </a:extLst>
                </p:cNvPr>
                <p:cNvSpPr/>
                <p:nvPr/>
              </p:nvSpPr>
              <p:spPr>
                <a:xfrm flipH="1">
                  <a:off x="3177489" y="5139374"/>
                  <a:ext cx="556980" cy="1460310"/>
                </a:xfrm>
                <a:custGeom>
                  <a:avLst/>
                  <a:gdLst>
                    <a:gd name="connsiteX0" fmla="*/ 985486 w 1022414"/>
                    <a:gd name="connsiteY0" fmla="*/ 1487 h 2680599"/>
                    <a:gd name="connsiteX1" fmla="*/ 822295 w 1022414"/>
                    <a:gd name="connsiteY1" fmla="*/ 1487 h 2680599"/>
                    <a:gd name="connsiteX2" fmla="*/ 787278 w 1022414"/>
                    <a:gd name="connsiteY2" fmla="*/ 37164 h 2680599"/>
                    <a:gd name="connsiteX3" fmla="*/ 787278 w 1022414"/>
                    <a:gd name="connsiteY3" fmla="*/ 160053 h 2680599"/>
                    <a:gd name="connsiteX4" fmla="*/ 799170 w 1022414"/>
                    <a:gd name="connsiteY4" fmla="*/ 191766 h 2680599"/>
                    <a:gd name="connsiteX5" fmla="*/ 799831 w 1022414"/>
                    <a:gd name="connsiteY5" fmla="*/ 312013 h 2680599"/>
                    <a:gd name="connsiteX6" fmla="*/ 853347 w 1022414"/>
                    <a:gd name="connsiteY6" fmla="*/ 364207 h 2680599"/>
                    <a:gd name="connsiteX7" fmla="*/ 887043 w 1022414"/>
                    <a:gd name="connsiteY7" fmla="*/ 397903 h 2680599"/>
                    <a:gd name="connsiteX8" fmla="*/ 886382 w 1022414"/>
                    <a:gd name="connsiteY8" fmla="*/ 2472481 h 2680599"/>
                    <a:gd name="connsiteX9" fmla="*/ 841455 w 1022414"/>
                    <a:gd name="connsiteY9" fmla="*/ 2516087 h 2680599"/>
                    <a:gd name="connsiteX10" fmla="*/ 190672 w 1022414"/>
                    <a:gd name="connsiteY10" fmla="*/ 2516087 h 2680599"/>
                    <a:gd name="connsiteX11" fmla="*/ 151691 w 1022414"/>
                    <a:gd name="connsiteY11" fmla="*/ 2503533 h 2680599"/>
                    <a:gd name="connsiteX12" fmla="*/ 52587 w 1022414"/>
                    <a:gd name="connsiteY12" fmla="*/ 2494284 h 2680599"/>
                    <a:gd name="connsiteX13" fmla="*/ 392 w 1022414"/>
                    <a:gd name="connsiteY13" fmla="*/ 2574889 h 2680599"/>
                    <a:gd name="connsiteX14" fmla="*/ 65801 w 1022414"/>
                    <a:gd name="connsiteY14" fmla="*/ 2680600 h 2680599"/>
                    <a:gd name="connsiteX15" fmla="*/ 119317 w 1022414"/>
                    <a:gd name="connsiteY15" fmla="*/ 2680600 h 2680599"/>
                    <a:gd name="connsiteX16" fmla="*/ 184725 w 1022414"/>
                    <a:gd name="connsiteY16" fmla="*/ 2612548 h 2680599"/>
                    <a:gd name="connsiteX17" fmla="*/ 216439 w 1022414"/>
                    <a:gd name="connsiteY17" fmla="*/ 2588103 h 2680599"/>
                    <a:gd name="connsiteX18" fmla="*/ 832205 w 1022414"/>
                    <a:gd name="connsiteY18" fmla="*/ 2589424 h 2680599"/>
                    <a:gd name="connsiteX19" fmla="*/ 934613 w 1022414"/>
                    <a:gd name="connsiteY19" fmla="*/ 2551764 h 2680599"/>
                    <a:gd name="connsiteX20" fmla="*/ 959058 w 1022414"/>
                    <a:gd name="connsiteY20" fmla="*/ 2497587 h 2680599"/>
                    <a:gd name="connsiteX21" fmla="*/ 958397 w 1022414"/>
                    <a:gd name="connsiteY21" fmla="*/ 395921 h 2680599"/>
                    <a:gd name="connsiteX22" fmla="*/ 987468 w 1022414"/>
                    <a:gd name="connsiteY22" fmla="*/ 364207 h 2680599"/>
                    <a:gd name="connsiteX23" fmla="*/ 1009271 w 1022414"/>
                    <a:gd name="connsiteY23" fmla="*/ 341083 h 2680599"/>
                    <a:gd name="connsiteX24" fmla="*/ 1009271 w 1022414"/>
                    <a:gd name="connsiteY24" fmla="*/ 191106 h 2680599"/>
                    <a:gd name="connsiteX25" fmla="*/ 1021163 w 1022414"/>
                    <a:gd name="connsiteY25" fmla="*/ 162035 h 2680599"/>
                    <a:gd name="connsiteX26" fmla="*/ 1021163 w 1022414"/>
                    <a:gd name="connsiteY26" fmla="*/ 33861 h 2680599"/>
                    <a:gd name="connsiteX27" fmla="*/ 985486 w 1022414"/>
                    <a:gd name="connsiteY27" fmla="*/ 1487 h 2680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22414" h="2680599">
                      <a:moveTo>
                        <a:pt x="985486" y="1487"/>
                      </a:moveTo>
                      <a:cubicBezTo>
                        <a:pt x="931309" y="-496"/>
                        <a:pt x="876472" y="-496"/>
                        <a:pt x="822295" y="1487"/>
                      </a:cubicBezTo>
                      <a:cubicBezTo>
                        <a:pt x="793885" y="2808"/>
                        <a:pt x="787939" y="8754"/>
                        <a:pt x="787278" y="37164"/>
                      </a:cubicBezTo>
                      <a:cubicBezTo>
                        <a:pt x="785296" y="78127"/>
                        <a:pt x="785957" y="119090"/>
                        <a:pt x="787278" y="160053"/>
                      </a:cubicBezTo>
                      <a:cubicBezTo>
                        <a:pt x="787278" y="171946"/>
                        <a:pt x="790582" y="182517"/>
                        <a:pt x="799170" y="191766"/>
                      </a:cubicBezTo>
                      <a:cubicBezTo>
                        <a:pt x="799170" y="232069"/>
                        <a:pt x="799831" y="272371"/>
                        <a:pt x="799831" y="312013"/>
                      </a:cubicBezTo>
                      <a:cubicBezTo>
                        <a:pt x="799831" y="364868"/>
                        <a:pt x="799831" y="366189"/>
                        <a:pt x="853347" y="364207"/>
                      </a:cubicBezTo>
                      <a:cubicBezTo>
                        <a:pt x="879775" y="362886"/>
                        <a:pt x="887043" y="370154"/>
                        <a:pt x="887043" y="397903"/>
                      </a:cubicBezTo>
                      <a:cubicBezTo>
                        <a:pt x="886382" y="1089649"/>
                        <a:pt x="886382" y="1780735"/>
                        <a:pt x="886382" y="2472481"/>
                      </a:cubicBezTo>
                      <a:cubicBezTo>
                        <a:pt x="886382" y="2511462"/>
                        <a:pt x="881757" y="2516087"/>
                        <a:pt x="841455" y="2516087"/>
                      </a:cubicBezTo>
                      <a:cubicBezTo>
                        <a:pt x="624747" y="2516087"/>
                        <a:pt x="408040" y="2516087"/>
                        <a:pt x="190672" y="2516087"/>
                      </a:cubicBezTo>
                      <a:cubicBezTo>
                        <a:pt x="176136" y="2516087"/>
                        <a:pt x="164244" y="2513444"/>
                        <a:pt x="151691" y="2503533"/>
                      </a:cubicBezTo>
                      <a:cubicBezTo>
                        <a:pt x="121299" y="2481070"/>
                        <a:pt x="86943" y="2479088"/>
                        <a:pt x="52587" y="2494284"/>
                      </a:cubicBezTo>
                      <a:cubicBezTo>
                        <a:pt x="18231" y="2509480"/>
                        <a:pt x="3035" y="2538551"/>
                        <a:pt x="392" y="2574889"/>
                      </a:cubicBezTo>
                      <a:cubicBezTo>
                        <a:pt x="-3572" y="2626422"/>
                        <a:pt x="22855" y="2658796"/>
                        <a:pt x="65801" y="2680600"/>
                      </a:cubicBezTo>
                      <a:cubicBezTo>
                        <a:pt x="83639" y="2680600"/>
                        <a:pt x="101478" y="2680600"/>
                        <a:pt x="119317" y="2680600"/>
                      </a:cubicBezTo>
                      <a:cubicBezTo>
                        <a:pt x="150369" y="2666725"/>
                        <a:pt x="178118" y="2648225"/>
                        <a:pt x="184725" y="2612548"/>
                      </a:cubicBezTo>
                      <a:cubicBezTo>
                        <a:pt x="188689" y="2592067"/>
                        <a:pt x="197939" y="2588103"/>
                        <a:pt x="216439" y="2588103"/>
                      </a:cubicBezTo>
                      <a:cubicBezTo>
                        <a:pt x="421914" y="2588763"/>
                        <a:pt x="626729" y="2587442"/>
                        <a:pt x="832205" y="2589424"/>
                      </a:cubicBezTo>
                      <a:cubicBezTo>
                        <a:pt x="873829" y="2590084"/>
                        <a:pt x="904881" y="2579513"/>
                        <a:pt x="934613" y="2551764"/>
                      </a:cubicBezTo>
                      <a:cubicBezTo>
                        <a:pt x="951130" y="2535908"/>
                        <a:pt x="959058" y="2520712"/>
                        <a:pt x="959058" y="2497587"/>
                      </a:cubicBezTo>
                      <a:cubicBezTo>
                        <a:pt x="958397" y="1797252"/>
                        <a:pt x="958397" y="1096917"/>
                        <a:pt x="958397" y="395921"/>
                      </a:cubicBezTo>
                      <a:cubicBezTo>
                        <a:pt x="958397" y="374118"/>
                        <a:pt x="960379" y="358922"/>
                        <a:pt x="987468" y="364207"/>
                      </a:cubicBezTo>
                      <a:cubicBezTo>
                        <a:pt x="1005968" y="367511"/>
                        <a:pt x="1009271" y="357600"/>
                        <a:pt x="1009271" y="341083"/>
                      </a:cubicBezTo>
                      <a:cubicBezTo>
                        <a:pt x="1008610" y="290871"/>
                        <a:pt x="1009271" y="241319"/>
                        <a:pt x="1009271" y="191106"/>
                      </a:cubicBezTo>
                      <a:cubicBezTo>
                        <a:pt x="1016538" y="182517"/>
                        <a:pt x="1020503" y="173267"/>
                        <a:pt x="1021163" y="162035"/>
                      </a:cubicBezTo>
                      <a:cubicBezTo>
                        <a:pt x="1022485" y="119090"/>
                        <a:pt x="1023145" y="76145"/>
                        <a:pt x="1021163" y="33861"/>
                      </a:cubicBezTo>
                      <a:cubicBezTo>
                        <a:pt x="1019181" y="8094"/>
                        <a:pt x="1012574" y="2147"/>
                        <a:pt x="985486" y="148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82877662-892C-E743-4360-4854712995DC}"/>
                    </a:ext>
                  </a:extLst>
                </p:cNvPr>
                <p:cNvSpPr/>
                <p:nvPr/>
              </p:nvSpPr>
              <p:spPr>
                <a:xfrm flipH="1">
                  <a:off x="3977908" y="5139374"/>
                  <a:ext cx="525900" cy="1335363"/>
                </a:xfrm>
                <a:custGeom>
                  <a:avLst/>
                  <a:gdLst>
                    <a:gd name="connsiteX0" fmla="*/ 846399 w 965361"/>
                    <a:gd name="connsiteY0" fmla="*/ 2292642 h 2451243"/>
                    <a:gd name="connsiteX1" fmla="*/ 845739 w 965361"/>
                    <a:gd name="connsiteY1" fmla="*/ 395791 h 2451243"/>
                    <a:gd name="connsiteX2" fmla="*/ 845739 w 965361"/>
                    <a:gd name="connsiteY2" fmla="*/ 368702 h 2451243"/>
                    <a:gd name="connsiteX3" fmla="*/ 862917 w 965361"/>
                    <a:gd name="connsiteY3" fmla="*/ 351524 h 2451243"/>
                    <a:gd name="connsiteX4" fmla="*/ 937575 w 965361"/>
                    <a:gd name="connsiteY4" fmla="*/ 352185 h 2451243"/>
                    <a:gd name="connsiteX5" fmla="*/ 963342 w 965361"/>
                    <a:gd name="connsiteY5" fmla="*/ 327078 h 2451243"/>
                    <a:gd name="connsiteX6" fmla="*/ 965324 w 965361"/>
                    <a:gd name="connsiteY6" fmla="*/ 177101 h 2451243"/>
                    <a:gd name="connsiteX7" fmla="*/ 965324 w 965361"/>
                    <a:gd name="connsiteY7" fmla="*/ 35052 h 2451243"/>
                    <a:gd name="connsiteX8" fmla="*/ 931629 w 965361"/>
                    <a:gd name="connsiteY8" fmla="*/ 35 h 2451243"/>
                    <a:gd name="connsiteX9" fmla="*/ 784294 w 965361"/>
                    <a:gd name="connsiteY9" fmla="*/ 35 h 2451243"/>
                    <a:gd name="connsiteX10" fmla="*/ 751260 w 965361"/>
                    <a:gd name="connsiteY10" fmla="*/ 32409 h 2451243"/>
                    <a:gd name="connsiteX11" fmla="*/ 751260 w 965361"/>
                    <a:gd name="connsiteY11" fmla="*/ 177101 h 2451243"/>
                    <a:gd name="connsiteX12" fmla="*/ 753242 w 965361"/>
                    <a:gd name="connsiteY12" fmla="*/ 327078 h 2451243"/>
                    <a:gd name="connsiteX13" fmla="*/ 757866 w 965361"/>
                    <a:gd name="connsiteY13" fmla="*/ 348882 h 2451243"/>
                    <a:gd name="connsiteX14" fmla="*/ 773063 w 965361"/>
                    <a:gd name="connsiteY14" fmla="*/ 382577 h 2451243"/>
                    <a:gd name="connsiteX15" fmla="*/ 773063 w 965361"/>
                    <a:gd name="connsiteY15" fmla="*/ 2268197 h 2451243"/>
                    <a:gd name="connsiteX16" fmla="*/ 720207 w 965361"/>
                    <a:gd name="connsiteY16" fmla="*/ 2321713 h 2451243"/>
                    <a:gd name="connsiteX17" fmla="*/ 208830 w 965361"/>
                    <a:gd name="connsiteY17" fmla="*/ 2322373 h 2451243"/>
                    <a:gd name="connsiteX18" fmla="*/ 175795 w 965361"/>
                    <a:gd name="connsiteY18" fmla="*/ 2303213 h 2451243"/>
                    <a:gd name="connsiteX19" fmla="*/ 65460 w 965361"/>
                    <a:gd name="connsiteY19" fmla="*/ 2259607 h 2451243"/>
                    <a:gd name="connsiteX20" fmla="*/ 51 w 965361"/>
                    <a:gd name="connsiteY20" fmla="*/ 2358712 h 2451243"/>
                    <a:gd name="connsiteX21" fmla="*/ 70084 w 965361"/>
                    <a:gd name="connsiteY21" fmla="*/ 2448566 h 2451243"/>
                    <a:gd name="connsiteX22" fmla="*/ 177117 w 965361"/>
                    <a:gd name="connsiteY22" fmla="*/ 2399014 h 2451243"/>
                    <a:gd name="connsiteX23" fmla="*/ 212794 w 965361"/>
                    <a:gd name="connsiteY23" fmla="*/ 2376550 h 2451243"/>
                    <a:gd name="connsiteX24" fmla="*/ 703029 w 965361"/>
                    <a:gd name="connsiteY24" fmla="*/ 2377872 h 2451243"/>
                    <a:gd name="connsiteX25" fmla="*/ 821293 w 965361"/>
                    <a:gd name="connsiteY25" fmla="*/ 2340873 h 2451243"/>
                    <a:gd name="connsiteX26" fmla="*/ 846399 w 965361"/>
                    <a:gd name="connsiteY26" fmla="*/ 2292642 h 2451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65361" h="2451243">
                      <a:moveTo>
                        <a:pt x="846399" y="2292642"/>
                      </a:moveTo>
                      <a:cubicBezTo>
                        <a:pt x="845739" y="1660359"/>
                        <a:pt x="845739" y="1028075"/>
                        <a:pt x="845739" y="395791"/>
                      </a:cubicBezTo>
                      <a:cubicBezTo>
                        <a:pt x="845739" y="386541"/>
                        <a:pt x="846399" y="377952"/>
                        <a:pt x="845739" y="368702"/>
                      </a:cubicBezTo>
                      <a:cubicBezTo>
                        <a:pt x="845078" y="356149"/>
                        <a:pt x="850364" y="351524"/>
                        <a:pt x="862917" y="351524"/>
                      </a:cubicBezTo>
                      <a:cubicBezTo>
                        <a:pt x="888023" y="352185"/>
                        <a:pt x="913129" y="350203"/>
                        <a:pt x="937575" y="352185"/>
                      </a:cubicBezTo>
                      <a:cubicBezTo>
                        <a:pt x="957396" y="353506"/>
                        <a:pt x="964003" y="347560"/>
                        <a:pt x="963342" y="327078"/>
                      </a:cubicBezTo>
                      <a:cubicBezTo>
                        <a:pt x="963342" y="276866"/>
                        <a:pt x="960039" y="227314"/>
                        <a:pt x="965324" y="177101"/>
                      </a:cubicBezTo>
                      <a:cubicBezTo>
                        <a:pt x="965324" y="129531"/>
                        <a:pt x="964003" y="82622"/>
                        <a:pt x="965324" y="35052"/>
                      </a:cubicBezTo>
                      <a:cubicBezTo>
                        <a:pt x="965985" y="9945"/>
                        <a:pt x="958057" y="-625"/>
                        <a:pt x="931629" y="35"/>
                      </a:cubicBezTo>
                      <a:cubicBezTo>
                        <a:pt x="882738" y="1357"/>
                        <a:pt x="833185" y="1357"/>
                        <a:pt x="784294" y="35"/>
                      </a:cubicBezTo>
                      <a:cubicBezTo>
                        <a:pt x="760509" y="-625"/>
                        <a:pt x="750599" y="7963"/>
                        <a:pt x="751260" y="32409"/>
                      </a:cubicBezTo>
                      <a:cubicBezTo>
                        <a:pt x="752581" y="80640"/>
                        <a:pt x="751260" y="128870"/>
                        <a:pt x="751260" y="177101"/>
                      </a:cubicBezTo>
                      <a:cubicBezTo>
                        <a:pt x="751920" y="227314"/>
                        <a:pt x="751920" y="276866"/>
                        <a:pt x="753242" y="327078"/>
                      </a:cubicBezTo>
                      <a:cubicBezTo>
                        <a:pt x="753242" y="335007"/>
                        <a:pt x="749278" y="346899"/>
                        <a:pt x="757866" y="348882"/>
                      </a:cubicBezTo>
                      <a:cubicBezTo>
                        <a:pt x="779669" y="354167"/>
                        <a:pt x="773063" y="370024"/>
                        <a:pt x="773063" y="382577"/>
                      </a:cubicBezTo>
                      <a:cubicBezTo>
                        <a:pt x="773063" y="1010896"/>
                        <a:pt x="773063" y="1639877"/>
                        <a:pt x="773063" y="2268197"/>
                      </a:cubicBezTo>
                      <a:cubicBezTo>
                        <a:pt x="773063" y="2305195"/>
                        <a:pt x="757206" y="2321713"/>
                        <a:pt x="720207" y="2321713"/>
                      </a:cubicBezTo>
                      <a:cubicBezTo>
                        <a:pt x="549748" y="2321713"/>
                        <a:pt x="379289" y="2321713"/>
                        <a:pt x="208830" y="2322373"/>
                      </a:cubicBezTo>
                      <a:cubicBezTo>
                        <a:pt x="192313" y="2322373"/>
                        <a:pt x="183724" y="2318409"/>
                        <a:pt x="175795" y="2303213"/>
                      </a:cubicBezTo>
                      <a:cubicBezTo>
                        <a:pt x="155314" y="2263572"/>
                        <a:pt x="109726" y="2246394"/>
                        <a:pt x="65460" y="2259607"/>
                      </a:cubicBezTo>
                      <a:cubicBezTo>
                        <a:pt x="23175" y="2272161"/>
                        <a:pt x="-1271" y="2309159"/>
                        <a:pt x="51" y="2358712"/>
                      </a:cubicBezTo>
                      <a:cubicBezTo>
                        <a:pt x="1372" y="2404300"/>
                        <a:pt x="29782" y="2439977"/>
                        <a:pt x="70084" y="2448566"/>
                      </a:cubicBezTo>
                      <a:cubicBezTo>
                        <a:pt x="117654" y="2458476"/>
                        <a:pt x="159939" y="2440638"/>
                        <a:pt x="177117" y="2399014"/>
                      </a:cubicBezTo>
                      <a:cubicBezTo>
                        <a:pt x="185045" y="2379854"/>
                        <a:pt x="195616" y="2376550"/>
                        <a:pt x="212794" y="2376550"/>
                      </a:cubicBezTo>
                      <a:cubicBezTo>
                        <a:pt x="375986" y="2377211"/>
                        <a:pt x="539838" y="2375229"/>
                        <a:pt x="703029" y="2377872"/>
                      </a:cubicBezTo>
                      <a:cubicBezTo>
                        <a:pt x="747956" y="2378532"/>
                        <a:pt x="785616" y="2370604"/>
                        <a:pt x="821293" y="2340873"/>
                      </a:cubicBezTo>
                      <a:cubicBezTo>
                        <a:pt x="838471" y="2326998"/>
                        <a:pt x="846399" y="2314445"/>
                        <a:pt x="846399" y="2292642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14AACCDC-A4CF-995F-2BB0-1A669338B040}"/>
                    </a:ext>
                  </a:extLst>
                </p:cNvPr>
                <p:cNvSpPr/>
                <p:nvPr/>
              </p:nvSpPr>
              <p:spPr>
                <a:xfrm flipH="1">
                  <a:off x="3564028" y="5139374"/>
                  <a:ext cx="133654" cy="1187379"/>
                </a:xfrm>
                <a:custGeom>
                  <a:avLst/>
                  <a:gdLst>
                    <a:gd name="connsiteX0" fmla="*/ 65588 w 245340"/>
                    <a:gd name="connsiteY0" fmla="*/ 33 h 2179597"/>
                    <a:gd name="connsiteX1" fmla="*/ 34535 w 245340"/>
                    <a:gd name="connsiteY1" fmla="*/ 31746 h 2179597"/>
                    <a:gd name="connsiteX2" fmla="*/ 33874 w 245340"/>
                    <a:gd name="connsiteY2" fmla="*/ 179081 h 2179597"/>
                    <a:gd name="connsiteX3" fmla="*/ 33874 w 245340"/>
                    <a:gd name="connsiteY3" fmla="*/ 331701 h 2179597"/>
                    <a:gd name="connsiteX4" fmla="*/ 53034 w 245340"/>
                    <a:gd name="connsiteY4" fmla="*/ 351522 h 2179597"/>
                    <a:gd name="connsiteX5" fmla="*/ 86730 w 245340"/>
                    <a:gd name="connsiteY5" fmla="*/ 387860 h 2179597"/>
                    <a:gd name="connsiteX6" fmla="*/ 86730 w 245340"/>
                    <a:gd name="connsiteY6" fmla="*/ 1949740 h 2179597"/>
                    <a:gd name="connsiteX7" fmla="*/ 58981 w 245340"/>
                    <a:gd name="connsiteY7" fmla="*/ 1990703 h 2179597"/>
                    <a:gd name="connsiteX8" fmla="*/ 13393 w 245340"/>
                    <a:gd name="connsiteY8" fmla="*/ 2029023 h 2179597"/>
                    <a:gd name="connsiteX9" fmla="*/ 35856 w 245340"/>
                    <a:gd name="connsiteY9" fmla="*/ 2160501 h 2179597"/>
                    <a:gd name="connsiteX10" fmla="*/ 155442 w 245340"/>
                    <a:gd name="connsiteY10" fmla="*/ 2158519 h 2179597"/>
                    <a:gd name="connsiteX11" fmla="*/ 173281 w 245340"/>
                    <a:gd name="connsiteY11" fmla="*/ 2027041 h 2179597"/>
                    <a:gd name="connsiteX12" fmla="*/ 158745 w 245340"/>
                    <a:gd name="connsiteY12" fmla="*/ 1974846 h 2179597"/>
                    <a:gd name="connsiteX13" fmla="*/ 159406 w 245340"/>
                    <a:gd name="connsiteY13" fmla="*/ 418912 h 2179597"/>
                    <a:gd name="connsiteX14" fmla="*/ 164031 w 245340"/>
                    <a:gd name="connsiteY14" fmla="*/ 356807 h 2179597"/>
                    <a:gd name="connsiteX15" fmla="*/ 223493 w 245340"/>
                    <a:gd name="connsiteY15" fmla="*/ 352843 h 2179597"/>
                    <a:gd name="connsiteX16" fmla="*/ 244636 w 245340"/>
                    <a:gd name="connsiteY16" fmla="*/ 331701 h 2179597"/>
                    <a:gd name="connsiteX17" fmla="*/ 245296 w 245340"/>
                    <a:gd name="connsiteY17" fmla="*/ 179081 h 2179597"/>
                    <a:gd name="connsiteX18" fmla="*/ 245296 w 245340"/>
                    <a:gd name="connsiteY18" fmla="*/ 34389 h 2179597"/>
                    <a:gd name="connsiteX19" fmla="*/ 213583 w 245340"/>
                    <a:gd name="connsiteY19" fmla="*/ 693 h 2179597"/>
                    <a:gd name="connsiteX20" fmla="*/ 65588 w 245340"/>
                    <a:gd name="connsiteY20" fmla="*/ 33 h 217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45340" h="2179597">
                      <a:moveTo>
                        <a:pt x="65588" y="33"/>
                      </a:moveTo>
                      <a:cubicBezTo>
                        <a:pt x="42463" y="-628"/>
                        <a:pt x="33874" y="8622"/>
                        <a:pt x="34535" y="31746"/>
                      </a:cubicBezTo>
                      <a:cubicBezTo>
                        <a:pt x="35196" y="80638"/>
                        <a:pt x="33874" y="130190"/>
                        <a:pt x="33874" y="179081"/>
                      </a:cubicBezTo>
                      <a:cubicBezTo>
                        <a:pt x="33874" y="229954"/>
                        <a:pt x="34535" y="280828"/>
                        <a:pt x="33874" y="331701"/>
                      </a:cubicBezTo>
                      <a:cubicBezTo>
                        <a:pt x="33874" y="346236"/>
                        <a:pt x="37838" y="354825"/>
                        <a:pt x="53034" y="351522"/>
                      </a:cubicBezTo>
                      <a:cubicBezTo>
                        <a:pt x="84087" y="345576"/>
                        <a:pt x="86730" y="362093"/>
                        <a:pt x="86730" y="387860"/>
                      </a:cubicBezTo>
                      <a:cubicBezTo>
                        <a:pt x="86069" y="908487"/>
                        <a:pt x="86069" y="1429113"/>
                        <a:pt x="86730" y="1949740"/>
                      </a:cubicBezTo>
                      <a:cubicBezTo>
                        <a:pt x="86730" y="1971543"/>
                        <a:pt x="86069" y="1986078"/>
                        <a:pt x="58981" y="1990703"/>
                      </a:cubicBezTo>
                      <a:cubicBezTo>
                        <a:pt x="38499" y="1994006"/>
                        <a:pt x="23303" y="2010524"/>
                        <a:pt x="13393" y="2029023"/>
                      </a:cubicBezTo>
                      <a:cubicBezTo>
                        <a:pt x="-11053" y="2072629"/>
                        <a:pt x="-1142" y="2131431"/>
                        <a:pt x="35856" y="2160501"/>
                      </a:cubicBezTo>
                      <a:cubicBezTo>
                        <a:pt x="68891" y="2186929"/>
                        <a:pt x="123068" y="2185608"/>
                        <a:pt x="155442" y="2158519"/>
                      </a:cubicBezTo>
                      <a:cubicBezTo>
                        <a:pt x="191780" y="2127467"/>
                        <a:pt x="201030" y="2068665"/>
                        <a:pt x="173281" y="2027041"/>
                      </a:cubicBezTo>
                      <a:cubicBezTo>
                        <a:pt x="162049" y="2009863"/>
                        <a:pt x="158745" y="1994006"/>
                        <a:pt x="158745" y="1974846"/>
                      </a:cubicBezTo>
                      <a:cubicBezTo>
                        <a:pt x="158745" y="1456202"/>
                        <a:pt x="158745" y="937557"/>
                        <a:pt x="159406" y="418912"/>
                      </a:cubicBezTo>
                      <a:cubicBezTo>
                        <a:pt x="159406" y="397771"/>
                        <a:pt x="150156" y="371343"/>
                        <a:pt x="164031" y="356807"/>
                      </a:cubicBezTo>
                      <a:cubicBezTo>
                        <a:pt x="177245" y="343594"/>
                        <a:pt x="203012" y="352843"/>
                        <a:pt x="223493" y="352843"/>
                      </a:cubicBezTo>
                      <a:cubicBezTo>
                        <a:pt x="239350" y="352843"/>
                        <a:pt x="245296" y="348219"/>
                        <a:pt x="244636" y="331701"/>
                      </a:cubicBezTo>
                      <a:cubicBezTo>
                        <a:pt x="243975" y="280828"/>
                        <a:pt x="244636" y="229954"/>
                        <a:pt x="245296" y="179081"/>
                      </a:cubicBezTo>
                      <a:cubicBezTo>
                        <a:pt x="245296" y="130850"/>
                        <a:pt x="243975" y="82620"/>
                        <a:pt x="245296" y="34389"/>
                      </a:cubicBezTo>
                      <a:cubicBezTo>
                        <a:pt x="245957" y="10604"/>
                        <a:pt x="239350" y="33"/>
                        <a:pt x="213583" y="693"/>
                      </a:cubicBezTo>
                      <a:cubicBezTo>
                        <a:pt x="163370" y="1354"/>
                        <a:pt x="114479" y="1354"/>
                        <a:pt x="65588" y="3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02BC5587-5D58-BFDC-83BC-C572F6FF9CDE}"/>
                    </a:ext>
                  </a:extLst>
                </p:cNvPr>
                <p:cNvSpPr/>
                <p:nvPr/>
              </p:nvSpPr>
              <p:spPr>
                <a:xfrm flipH="1">
                  <a:off x="4375310" y="5139374"/>
                  <a:ext cx="586007" cy="738652"/>
                </a:xfrm>
                <a:custGeom>
                  <a:avLst/>
                  <a:gdLst>
                    <a:gd name="connsiteX0" fmla="*/ 855025 w 1075696"/>
                    <a:gd name="connsiteY0" fmla="*/ 1271871 h 1355897"/>
                    <a:gd name="connsiteX1" fmla="*/ 958093 w 1075696"/>
                    <a:gd name="connsiteY1" fmla="*/ 1234211 h 1355897"/>
                    <a:gd name="connsiteX2" fmla="*/ 979235 w 1075696"/>
                    <a:gd name="connsiteY2" fmla="*/ 1186641 h 1355897"/>
                    <a:gd name="connsiteX3" fmla="*/ 978574 w 1075696"/>
                    <a:gd name="connsiteY3" fmla="*/ 541143 h 1355897"/>
                    <a:gd name="connsiteX4" fmla="*/ 977914 w 1075696"/>
                    <a:gd name="connsiteY4" fmla="*/ 377952 h 1355897"/>
                    <a:gd name="connsiteX5" fmla="*/ 1005663 w 1075696"/>
                    <a:gd name="connsiteY5" fmla="*/ 351524 h 1355897"/>
                    <a:gd name="connsiteX6" fmla="*/ 1051251 w 1075696"/>
                    <a:gd name="connsiteY6" fmla="*/ 352185 h 1355897"/>
                    <a:gd name="connsiteX7" fmla="*/ 1075697 w 1075696"/>
                    <a:gd name="connsiteY7" fmla="*/ 328400 h 1355897"/>
                    <a:gd name="connsiteX8" fmla="*/ 1075697 w 1075696"/>
                    <a:gd name="connsiteY8" fmla="*/ 178422 h 1355897"/>
                    <a:gd name="connsiteX9" fmla="*/ 1075036 w 1075696"/>
                    <a:gd name="connsiteY9" fmla="*/ 28445 h 1355897"/>
                    <a:gd name="connsiteX10" fmla="*/ 1046626 w 1075696"/>
                    <a:gd name="connsiteY10" fmla="*/ 35 h 1355897"/>
                    <a:gd name="connsiteX11" fmla="*/ 896648 w 1075696"/>
                    <a:gd name="connsiteY11" fmla="*/ 35 h 1355897"/>
                    <a:gd name="connsiteX12" fmla="*/ 865596 w 1075696"/>
                    <a:gd name="connsiteY12" fmla="*/ 31088 h 1355897"/>
                    <a:gd name="connsiteX13" fmla="*/ 864935 w 1075696"/>
                    <a:gd name="connsiteY13" fmla="*/ 178422 h 1355897"/>
                    <a:gd name="connsiteX14" fmla="*/ 864935 w 1075696"/>
                    <a:gd name="connsiteY14" fmla="*/ 331043 h 1355897"/>
                    <a:gd name="connsiteX15" fmla="*/ 884095 w 1075696"/>
                    <a:gd name="connsiteY15" fmla="*/ 351524 h 1355897"/>
                    <a:gd name="connsiteX16" fmla="*/ 907880 w 1075696"/>
                    <a:gd name="connsiteY16" fmla="*/ 375970 h 1355897"/>
                    <a:gd name="connsiteX17" fmla="*/ 907220 w 1075696"/>
                    <a:gd name="connsiteY17" fmla="*/ 1171445 h 1355897"/>
                    <a:gd name="connsiteX18" fmla="*/ 861632 w 1075696"/>
                    <a:gd name="connsiteY18" fmla="*/ 1217033 h 1355897"/>
                    <a:gd name="connsiteX19" fmla="*/ 208206 w 1075696"/>
                    <a:gd name="connsiteY19" fmla="*/ 1217694 h 1355897"/>
                    <a:gd name="connsiteX20" fmla="*/ 171868 w 1075696"/>
                    <a:gd name="connsiteY20" fmla="*/ 1198533 h 1355897"/>
                    <a:gd name="connsiteX21" fmla="*/ 57568 w 1075696"/>
                    <a:gd name="connsiteY21" fmla="*/ 1166820 h 1355897"/>
                    <a:gd name="connsiteX22" fmla="*/ 748 w 1075696"/>
                    <a:gd name="connsiteY22" fmla="*/ 1269228 h 1355897"/>
                    <a:gd name="connsiteX23" fmla="*/ 82674 w 1075696"/>
                    <a:gd name="connsiteY23" fmla="*/ 1355118 h 1355897"/>
                    <a:gd name="connsiteX24" fmla="*/ 182439 w 1075696"/>
                    <a:gd name="connsiteY24" fmla="*/ 1296316 h 1355897"/>
                    <a:gd name="connsiteX25" fmla="*/ 220759 w 1075696"/>
                    <a:gd name="connsiteY25" fmla="*/ 1271210 h 1355897"/>
                    <a:gd name="connsiteX26" fmla="*/ 855025 w 1075696"/>
                    <a:gd name="connsiteY26" fmla="*/ 1271871 h 1355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75696" h="1355897">
                      <a:moveTo>
                        <a:pt x="855025" y="1271871"/>
                      </a:moveTo>
                      <a:cubicBezTo>
                        <a:pt x="896648" y="1272531"/>
                        <a:pt x="928362" y="1262621"/>
                        <a:pt x="958093" y="1234211"/>
                      </a:cubicBezTo>
                      <a:cubicBezTo>
                        <a:pt x="973289" y="1219676"/>
                        <a:pt x="979235" y="1206462"/>
                        <a:pt x="979235" y="1186641"/>
                      </a:cubicBezTo>
                      <a:cubicBezTo>
                        <a:pt x="978574" y="971255"/>
                        <a:pt x="978574" y="756529"/>
                        <a:pt x="978574" y="541143"/>
                      </a:cubicBezTo>
                      <a:cubicBezTo>
                        <a:pt x="978574" y="486966"/>
                        <a:pt x="979896" y="432129"/>
                        <a:pt x="977914" y="377952"/>
                      </a:cubicBezTo>
                      <a:cubicBezTo>
                        <a:pt x="977253" y="355488"/>
                        <a:pt x="985181" y="350203"/>
                        <a:pt x="1005663" y="351524"/>
                      </a:cubicBezTo>
                      <a:cubicBezTo>
                        <a:pt x="1020859" y="352845"/>
                        <a:pt x="1036055" y="350863"/>
                        <a:pt x="1051251" y="352185"/>
                      </a:cubicBezTo>
                      <a:cubicBezTo>
                        <a:pt x="1069750" y="353506"/>
                        <a:pt x="1075697" y="347560"/>
                        <a:pt x="1075697" y="328400"/>
                      </a:cubicBezTo>
                      <a:cubicBezTo>
                        <a:pt x="1074375" y="278187"/>
                        <a:pt x="1075697" y="228635"/>
                        <a:pt x="1075697" y="178422"/>
                      </a:cubicBezTo>
                      <a:cubicBezTo>
                        <a:pt x="1075697" y="128210"/>
                        <a:pt x="1074375" y="78657"/>
                        <a:pt x="1075036" y="28445"/>
                      </a:cubicBezTo>
                      <a:cubicBezTo>
                        <a:pt x="1075036" y="7303"/>
                        <a:pt x="1067108" y="35"/>
                        <a:pt x="1046626" y="35"/>
                      </a:cubicBezTo>
                      <a:cubicBezTo>
                        <a:pt x="996413" y="696"/>
                        <a:pt x="946861" y="1357"/>
                        <a:pt x="896648" y="35"/>
                      </a:cubicBezTo>
                      <a:cubicBezTo>
                        <a:pt x="873524" y="-626"/>
                        <a:pt x="864935" y="7964"/>
                        <a:pt x="865596" y="31088"/>
                      </a:cubicBezTo>
                      <a:cubicBezTo>
                        <a:pt x="866257" y="79979"/>
                        <a:pt x="865596" y="129531"/>
                        <a:pt x="864935" y="178422"/>
                      </a:cubicBezTo>
                      <a:cubicBezTo>
                        <a:pt x="864935" y="229296"/>
                        <a:pt x="865596" y="280169"/>
                        <a:pt x="864935" y="331043"/>
                      </a:cubicBezTo>
                      <a:cubicBezTo>
                        <a:pt x="864935" y="344917"/>
                        <a:pt x="867578" y="354167"/>
                        <a:pt x="884095" y="351524"/>
                      </a:cubicBezTo>
                      <a:cubicBezTo>
                        <a:pt x="903255" y="348881"/>
                        <a:pt x="907880" y="358131"/>
                        <a:pt x="907880" y="375970"/>
                      </a:cubicBezTo>
                      <a:cubicBezTo>
                        <a:pt x="907220" y="640908"/>
                        <a:pt x="907880" y="906507"/>
                        <a:pt x="907220" y="1171445"/>
                      </a:cubicBezTo>
                      <a:cubicBezTo>
                        <a:pt x="907220" y="1201837"/>
                        <a:pt x="892024" y="1217033"/>
                        <a:pt x="861632" y="1217033"/>
                      </a:cubicBezTo>
                      <a:cubicBezTo>
                        <a:pt x="643603" y="1217033"/>
                        <a:pt x="426235" y="1217033"/>
                        <a:pt x="208206" y="1217694"/>
                      </a:cubicBezTo>
                      <a:cubicBezTo>
                        <a:pt x="191688" y="1217694"/>
                        <a:pt x="181117" y="1213730"/>
                        <a:pt x="171868" y="1198533"/>
                      </a:cubicBezTo>
                      <a:cubicBezTo>
                        <a:pt x="148743" y="1162195"/>
                        <a:pt x="99852" y="1150303"/>
                        <a:pt x="57568" y="1166820"/>
                      </a:cubicBezTo>
                      <a:cubicBezTo>
                        <a:pt x="18587" y="1182016"/>
                        <a:pt x="-4538" y="1224300"/>
                        <a:pt x="748" y="1269228"/>
                      </a:cubicBezTo>
                      <a:cubicBezTo>
                        <a:pt x="6694" y="1316798"/>
                        <a:pt x="37747" y="1349832"/>
                        <a:pt x="82674" y="1355118"/>
                      </a:cubicBezTo>
                      <a:cubicBezTo>
                        <a:pt x="128262" y="1360403"/>
                        <a:pt x="169885" y="1338600"/>
                        <a:pt x="182439" y="1296316"/>
                      </a:cubicBezTo>
                      <a:cubicBezTo>
                        <a:pt x="189706" y="1273853"/>
                        <a:pt x="201599" y="1271210"/>
                        <a:pt x="220759" y="1271210"/>
                      </a:cubicBezTo>
                      <a:cubicBezTo>
                        <a:pt x="431520" y="1271210"/>
                        <a:pt x="643603" y="1269889"/>
                        <a:pt x="855025" y="1271871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3B245027-D9E1-74E0-57EF-2539352B66C5}"/>
                    </a:ext>
                  </a:extLst>
                </p:cNvPr>
                <p:cNvSpPr/>
                <p:nvPr/>
              </p:nvSpPr>
              <p:spPr>
                <a:xfrm flipH="1">
                  <a:off x="1924341" y="5139374"/>
                  <a:ext cx="576100" cy="1118127"/>
                </a:xfrm>
                <a:custGeom>
                  <a:avLst/>
                  <a:gdLst>
                    <a:gd name="connsiteX0" fmla="*/ 97540 w 576100"/>
                    <a:gd name="connsiteY0" fmla="*/ 19 h 1118127"/>
                    <a:gd name="connsiteX1" fmla="*/ 17276 w 576100"/>
                    <a:gd name="connsiteY1" fmla="*/ 19 h 1118127"/>
                    <a:gd name="connsiteX2" fmla="*/ 360 w 576100"/>
                    <a:gd name="connsiteY2" fmla="*/ 16936 h 1118127"/>
                    <a:gd name="connsiteX3" fmla="*/ 0 w 576100"/>
                    <a:gd name="connsiteY3" fmla="*/ 97199 h 1118127"/>
                    <a:gd name="connsiteX4" fmla="*/ 0 w 576100"/>
                    <a:gd name="connsiteY4" fmla="*/ 179982 h 1118127"/>
                    <a:gd name="connsiteX5" fmla="*/ 11517 w 576100"/>
                    <a:gd name="connsiteY5" fmla="*/ 191500 h 1118127"/>
                    <a:gd name="connsiteX6" fmla="*/ 49922 w 576100"/>
                    <a:gd name="connsiteY6" fmla="*/ 191650 h 1118127"/>
                    <a:gd name="connsiteX7" fmla="*/ 46244 w 576100"/>
                    <a:gd name="connsiteY7" fmla="*/ 192570 h 1118127"/>
                    <a:gd name="connsiteX8" fmla="*/ 43182 w 576100"/>
                    <a:gd name="connsiteY8" fmla="*/ 207687 h 1118127"/>
                    <a:gd name="connsiteX9" fmla="*/ 43496 w 576100"/>
                    <a:gd name="connsiteY9" fmla="*/ 1059632 h 1118127"/>
                    <a:gd name="connsiteX10" fmla="*/ 60140 w 576100"/>
                    <a:gd name="connsiteY10" fmla="*/ 1077988 h 1118127"/>
                    <a:gd name="connsiteX11" fmla="*/ 471203 w 576100"/>
                    <a:gd name="connsiteY11" fmla="*/ 1077988 h 1118127"/>
                    <a:gd name="connsiteX12" fmla="*/ 488789 w 576100"/>
                    <a:gd name="connsiteY12" fmla="*/ 1080147 h 1118127"/>
                    <a:gd name="connsiteX13" fmla="*/ 522076 w 576100"/>
                    <a:gd name="connsiteY13" fmla="*/ 1117220 h 1118127"/>
                    <a:gd name="connsiteX14" fmla="*/ 573890 w 576100"/>
                    <a:gd name="connsiteY14" fmla="*/ 1082307 h 1118127"/>
                    <a:gd name="connsiteX15" fmla="*/ 550967 w 576100"/>
                    <a:gd name="connsiteY15" fmla="*/ 1016440 h 1118127"/>
                    <a:gd name="connsiteX16" fmla="*/ 491615 w 576100"/>
                    <a:gd name="connsiteY16" fmla="*/ 1038036 h 1118127"/>
                    <a:gd name="connsiteX17" fmla="*/ 94369 w 576100"/>
                    <a:gd name="connsiteY17" fmla="*/ 1038396 h 1118127"/>
                    <a:gd name="connsiteX18" fmla="*/ 78039 w 576100"/>
                    <a:gd name="connsiteY18" fmla="*/ 1019680 h 1118127"/>
                    <a:gd name="connsiteX19" fmla="*/ 78039 w 576100"/>
                    <a:gd name="connsiteY19" fmla="*/ 211286 h 1118127"/>
                    <a:gd name="connsiteX20" fmla="*/ 76642 w 576100"/>
                    <a:gd name="connsiteY20" fmla="*/ 191755 h 1118127"/>
                    <a:gd name="connsiteX21" fmla="*/ 103299 w 576100"/>
                    <a:gd name="connsiteY21" fmla="*/ 191860 h 1118127"/>
                    <a:gd name="connsiteX22" fmla="*/ 114817 w 576100"/>
                    <a:gd name="connsiteY22" fmla="*/ 179982 h 1118127"/>
                    <a:gd name="connsiteX23" fmla="*/ 115177 w 576100"/>
                    <a:gd name="connsiteY23" fmla="*/ 97199 h 1118127"/>
                    <a:gd name="connsiteX24" fmla="*/ 114817 w 576100"/>
                    <a:gd name="connsiteY24" fmla="*/ 16936 h 1118127"/>
                    <a:gd name="connsiteX25" fmla="*/ 97540 w 576100"/>
                    <a:gd name="connsiteY25" fmla="*/ 19 h 1118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76100" h="1118127">
                      <a:moveTo>
                        <a:pt x="97540" y="19"/>
                      </a:moveTo>
                      <a:cubicBezTo>
                        <a:pt x="70905" y="739"/>
                        <a:pt x="43911" y="739"/>
                        <a:pt x="17276" y="19"/>
                      </a:cubicBezTo>
                      <a:cubicBezTo>
                        <a:pt x="4679" y="-341"/>
                        <a:pt x="0" y="4338"/>
                        <a:pt x="360" y="16936"/>
                      </a:cubicBezTo>
                      <a:cubicBezTo>
                        <a:pt x="720" y="43570"/>
                        <a:pt x="360" y="70564"/>
                        <a:pt x="0" y="97199"/>
                      </a:cubicBezTo>
                      <a:cubicBezTo>
                        <a:pt x="0" y="124913"/>
                        <a:pt x="360" y="152627"/>
                        <a:pt x="0" y="179982"/>
                      </a:cubicBezTo>
                      <a:cubicBezTo>
                        <a:pt x="0" y="188980"/>
                        <a:pt x="2879" y="191500"/>
                        <a:pt x="11517" y="191500"/>
                      </a:cubicBezTo>
                      <a:lnTo>
                        <a:pt x="49922" y="191650"/>
                      </a:lnTo>
                      <a:lnTo>
                        <a:pt x="46244" y="192570"/>
                      </a:lnTo>
                      <a:cubicBezTo>
                        <a:pt x="43889" y="195449"/>
                        <a:pt x="43182" y="200308"/>
                        <a:pt x="43182" y="207687"/>
                      </a:cubicBezTo>
                      <a:cubicBezTo>
                        <a:pt x="43496" y="491668"/>
                        <a:pt x="43496" y="775651"/>
                        <a:pt x="43496" y="1059632"/>
                      </a:cubicBezTo>
                      <a:cubicBezTo>
                        <a:pt x="43496" y="1079428"/>
                        <a:pt x="40670" y="1077988"/>
                        <a:pt x="60140" y="1077988"/>
                      </a:cubicBezTo>
                      <a:cubicBezTo>
                        <a:pt x="197056" y="1077988"/>
                        <a:pt x="334287" y="1077988"/>
                        <a:pt x="471203" y="1077988"/>
                      </a:cubicBezTo>
                      <a:cubicBezTo>
                        <a:pt x="477170" y="1077988"/>
                        <a:pt x="483136" y="1076548"/>
                        <a:pt x="488789" y="1080147"/>
                      </a:cubicBezTo>
                      <a:cubicBezTo>
                        <a:pt x="492871" y="1100664"/>
                        <a:pt x="505119" y="1113981"/>
                        <a:pt x="522076" y="1117220"/>
                      </a:cubicBezTo>
                      <a:cubicBezTo>
                        <a:pt x="546884" y="1121899"/>
                        <a:pt x="566982" y="1108222"/>
                        <a:pt x="573890" y="1082307"/>
                      </a:cubicBezTo>
                      <a:cubicBezTo>
                        <a:pt x="580799" y="1055673"/>
                        <a:pt x="571064" y="1026879"/>
                        <a:pt x="550967" y="1016440"/>
                      </a:cubicBezTo>
                      <a:cubicBezTo>
                        <a:pt x="528671" y="1004923"/>
                        <a:pt x="505432" y="1013201"/>
                        <a:pt x="491615" y="1038036"/>
                      </a:cubicBezTo>
                      <a:cubicBezTo>
                        <a:pt x="359095" y="1038036"/>
                        <a:pt x="226889" y="1038396"/>
                        <a:pt x="94369" y="1038396"/>
                      </a:cubicBezTo>
                      <a:cubicBezTo>
                        <a:pt x="78039" y="1038396"/>
                        <a:pt x="78039" y="1038396"/>
                        <a:pt x="78039" y="1019680"/>
                      </a:cubicBezTo>
                      <a:cubicBezTo>
                        <a:pt x="78039" y="750095"/>
                        <a:pt x="78039" y="480871"/>
                        <a:pt x="78039" y="211286"/>
                      </a:cubicBezTo>
                      <a:lnTo>
                        <a:pt x="76642" y="191755"/>
                      </a:lnTo>
                      <a:lnTo>
                        <a:pt x="103299" y="191860"/>
                      </a:lnTo>
                      <a:cubicBezTo>
                        <a:pt x="112297" y="191860"/>
                        <a:pt x="114817" y="188620"/>
                        <a:pt x="114817" y="179982"/>
                      </a:cubicBezTo>
                      <a:cubicBezTo>
                        <a:pt x="114456" y="152268"/>
                        <a:pt x="114817" y="124553"/>
                        <a:pt x="115177" y="97199"/>
                      </a:cubicBezTo>
                      <a:cubicBezTo>
                        <a:pt x="115177" y="70564"/>
                        <a:pt x="114456" y="43570"/>
                        <a:pt x="114817" y="16936"/>
                      </a:cubicBezTo>
                      <a:cubicBezTo>
                        <a:pt x="115177" y="3978"/>
                        <a:pt x="110137" y="19"/>
                        <a:pt x="97540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8EB72236-98C2-AA85-F6CF-A8AA8881D7C4}"/>
                    </a:ext>
                  </a:extLst>
                </p:cNvPr>
                <p:cNvSpPr/>
                <p:nvPr/>
              </p:nvSpPr>
              <p:spPr>
                <a:xfrm flipH="1">
                  <a:off x="2778637" y="5139374"/>
                  <a:ext cx="120656" cy="1100593"/>
                </a:xfrm>
                <a:custGeom>
                  <a:avLst/>
                  <a:gdLst>
                    <a:gd name="connsiteX0" fmla="*/ 102279 w 120656"/>
                    <a:gd name="connsiteY0" fmla="*/ 19 h 1100593"/>
                    <a:gd name="connsiteX1" fmla="*/ 22016 w 120656"/>
                    <a:gd name="connsiteY1" fmla="*/ 19 h 1100593"/>
                    <a:gd name="connsiteX2" fmla="*/ 4020 w 120656"/>
                    <a:gd name="connsiteY2" fmla="*/ 17656 h 1100593"/>
                    <a:gd name="connsiteX3" fmla="*/ 4020 w 120656"/>
                    <a:gd name="connsiteY3" fmla="*/ 96480 h 1100593"/>
                    <a:gd name="connsiteX4" fmla="*/ 4379 w 120656"/>
                    <a:gd name="connsiteY4" fmla="*/ 177823 h 1100593"/>
                    <a:gd name="connsiteX5" fmla="*/ 18417 w 120656"/>
                    <a:gd name="connsiteY5" fmla="*/ 191500 h 1100593"/>
                    <a:gd name="connsiteX6" fmla="*/ 57596 w 120656"/>
                    <a:gd name="connsiteY6" fmla="*/ 191500 h 1100593"/>
                    <a:gd name="connsiteX7" fmla="*/ 52440 w 120656"/>
                    <a:gd name="connsiteY7" fmla="*/ 193064 h 1100593"/>
                    <a:gd name="connsiteX8" fmla="*/ 49741 w 120656"/>
                    <a:gd name="connsiteY8" fmla="*/ 206606 h 1100593"/>
                    <a:gd name="connsiteX9" fmla="*/ 50100 w 120656"/>
                    <a:gd name="connsiteY9" fmla="*/ 975408 h 1100593"/>
                    <a:gd name="connsiteX10" fmla="*/ 34624 w 120656"/>
                    <a:gd name="connsiteY10" fmla="*/ 997004 h 1100593"/>
                    <a:gd name="connsiteX11" fmla="*/ 11948 w 120656"/>
                    <a:gd name="connsiteY11" fmla="*/ 1011761 h 1100593"/>
                    <a:gd name="connsiteX12" fmla="*/ 16627 w 120656"/>
                    <a:gd name="connsiteY12" fmla="*/ 1087705 h 1100593"/>
                    <a:gd name="connsiteX13" fmla="*/ 88253 w 120656"/>
                    <a:gd name="connsiteY13" fmla="*/ 1085905 h 1100593"/>
                    <a:gd name="connsiteX14" fmla="*/ 88613 w 120656"/>
                    <a:gd name="connsiteY14" fmla="*/ 1009241 h 1100593"/>
                    <a:gd name="connsiteX15" fmla="*/ 79974 w 120656"/>
                    <a:gd name="connsiteY15" fmla="*/ 984766 h 1100593"/>
                    <a:gd name="connsiteX16" fmla="*/ 79974 w 120656"/>
                    <a:gd name="connsiteY16" fmla="*/ 596766 h 1100593"/>
                    <a:gd name="connsiteX17" fmla="*/ 79974 w 120656"/>
                    <a:gd name="connsiteY17" fmla="*/ 204447 h 1100593"/>
                    <a:gd name="connsiteX18" fmla="*/ 77680 w 120656"/>
                    <a:gd name="connsiteY18" fmla="*/ 192929 h 1100593"/>
                    <a:gd name="connsiteX19" fmla="*/ 73441 w 120656"/>
                    <a:gd name="connsiteY19" fmla="*/ 191500 h 1100593"/>
                    <a:gd name="connsiteX20" fmla="*/ 105879 w 120656"/>
                    <a:gd name="connsiteY20" fmla="*/ 191500 h 1100593"/>
                    <a:gd name="connsiteX21" fmla="*/ 119916 w 120656"/>
                    <a:gd name="connsiteY21" fmla="*/ 177463 h 1100593"/>
                    <a:gd name="connsiteX22" fmla="*/ 120636 w 120656"/>
                    <a:gd name="connsiteY22" fmla="*/ 96120 h 1100593"/>
                    <a:gd name="connsiteX23" fmla="*/ 120636 w 120656"/>
                    <a:gd name="connsiteY23" fmla="*/ 19096 h 1100593"/>
                    <a:gd name="connsiteX24" fmla="*/ 102279 w 120656"/>
                    <a:gd name="connsiteY24" fmla="*/ 19 h 110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20656" h="1100593">
                      <a:moveTo>
                        <a:pt x="102279" y="19"/>
                      </a:moveTo>
                      <a:cubicBezTo>
                        <a:pt x="75645" y="740"/>
                        <a:pt x="48651" y="740"/>
                        <a:pt x="22016" y="19"/>
                      </a:cubicBezTo>
                      <a:cubicBezTo>
                        <a:pt x="9059" y="-341"/>
                        <a:pt x="3660" y="4339"/>
                        <a:pt x="4020" y="17656"/>
                      </a:cubicBezTo>
                      <a:cubicBezTo>
                        <a:pt x="4740" y="43931"/>
                        <a:pt x="4020" y="70205"/>
                        <a:pt x="4020" y="96480"/>
                      </a:cubicBezTo>
                      <a:cubicBezTo>
                        <a:pt x="4379" y="123474"/>
                        <a:pt x="5100" y="150829"/>
                        <a:pt x="4379" y="177823"/>
                      </a:cubicBezTo>
                      <a:cubicBezTo>
                        <a:pt x="4020" y="188981"/>
                        <a:pt x="7979" y="191860"/>
                        <a:pt x="18417" y="191500"/>
                      </a:cubicBezTo>
                      <a:lnTo>
                        <a:pt x="57596" y="191500"/>
                      </a:lnTo>
                      <a:lnTo>
                        <a:pt x="52440" y="193064"/>
                      </a:lnTo>
                      <a:cubicBezTo>
                        <a:pt x="50191" y="195989"/>
                        <a:pt x="49741" y="200488"/>
                        <a:pt x="49741" y="206606"/>
                      </a:cubicBezTo>
                      <a:cubicBezTo>
                        <a:pt x="50100" y="462874"/>
                        <a:pt x="49741" y="719141"/>
                        <a:pt x="50100" y="975408"/>
                      </a:cubicBezTo>
                      <a:cubicBezTo>
                        <a:pt x="50100" y="987286"/>
                        <a:pt x="49381" y="995564"/>
                        <a:pt x="34624" y="997004"/>
                      </a:cubicBezTo>
                      <a:cubicBezTo>
                        <a:pt x="25266" y="997724"/>
                        <a:pt x="18067" y="1004562"/>
                        <a:pt x="11948" y="1011761"/>
                      </a:cubicBezTo>
                      <a:cubicBezTo>
                        <a:pt x="-5688" y="1033716"/>
                        <a:pt x="-3529" y="1068989"/>
                        <a:pt x="16627" y="1087705"/>
                      </a:cubicBezTo>
                      <a:cubicBezTo>
                        <a:pt x="36064" y="1105702"/>
                        <a:pt x="69897" y="1104622"/>
                        <a:pt x="88253" y="1085905"/>
                      </a:cubicBezTo>
                      <a:cubicBezTo>
                        <a:pt x="108048" y="1066109"/>
                        <a:pt x="109128" y="1029397"/>
                        <a:pt x="88613" y="1009241"/>
                      </a:cubicBezTo>
                      <a:cubicBezTo>
                        <a:pt x="81414" y="1001683"/>
                        <a:pt x="79974" y="994485"/>
                        <a:pt x="79974" y="984766"/>
                      </a:cubicBezTo>
                      <a:cubicBezTo>
                        <a:pt x="79974" y="855553"/>
                        <a:pt x="79974" y="725980"/>
                        <a:pt x="79974" y="596766"/>
                      </a:cubicBezTo>
                      <a:cubicBezTo>
                        <a:pt x="79974" y="466113"/>
                        <a:pt x="79974" y="335100"/>
                        <a:pt x="79974" y="204447"/>
                      </a:cubicBezTo>
                      <a:cubicBezTo>
                        <a:pt x="79974" y="199228"/>
                        <a:pt x="79614" y="195449"/>
                        <a:pt x="77680" y="192929"/>
                      </a:cubicBezTo>
                      <a:lnTo>
                        <a:pt x="73441" y="191500"/>
                      </a:lnTo>
                      <a:lnTo>
                        <a:pt x="105879" y="191500"/>
                      </a:lnTo>
                      <a:cubicBezTo>
                        <a:pt x="116677" y="191860"/>
                        <a:pt x="119916" y="188261"/>
                        <a:pt x="119916" y="177463"/>
                      </a:cubicBezTo>
                      <a:cubicBezTo>
                        <a:pt x="119916" y="150469"/>
                        <a:pt x="118116" y="123114"/>
                        <a:pt x="120636" y="96120"/>
                      </a:cubicBezTo>
                      <a:cubicBezTo>
                        <a:pt x="120636" y="70565"/>
                        <a:pt x="119916" y="45010"/>
                        <a:pt x="120636" y="19096"/>
                      </a:cubicBezTo>
                      <a:cubicBezTo>
                        <a:pt x="120995" y="5419"/>
                        <a:pt x="116677" y="-341"/>
                        <a:pt x="102279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146F2E59-8FD5-37B8-6417-0CEB4E2D36F4}"/>
                    </a:ext>
                  </a:extLst>
                </p:cNvPr>
                <p:cNvSpPr/>
                <p:nvPr/>
              </p:nvSpPr>
              <p:spPr>
                <a:xfrm flipH="1">
                  <a:off x="1405312" y="5139374"/>
                  <a:ext cx="689866" cy="864745"/>
                </a:xfrm>
                <a:custGeom>
                  <a:avLst/>
                  <a:gdLst>
                    <a:gd name="connsiteX0" fmla="*/ 50409 w 689866"/>
                    <a:gd name="connsiteY0" fmla="*/ 189897 h 864745"/>
                    <a:gd name="connsiteX1" fmla="*/ 42131 w 689866"/>
                    <a:gd name="connsiteY1" fmla="*/ 205149 h 864745"/>
                    <a:gd name="connsiteX2" fmla="*/ 42131 w 689866"/>
                    <a:gd name="connsiteY2" fmla="*/ 505687 h 864745"/>
                    <a:gd name="connsiteX3" fmla="*/ 41771 w 689866"/>
                    <a:gd name="connsiteY3" fmla="*/ 803346 h 864745"/>
                    <a:gd name="connsiteX4" fmla="*/ 59768 w 689866"/>
                    <a:gd name="connsiteY4" fmla="*/ 822062 h 864745"/>
                    <a:gd name="connsiteX5" fmla="*/ 571582 w 689866"/>
                    <a:gd name="connsiteY5" fmla="*/ 821702 h 864745"/>
                    <a:gd name="connsiteX6" fmla="*/ 591018 w 689866"/>
                    <a:gd name="connsiteY6" fmla="*/ 833580 h 864745"/>
                    <a:gd name="connsiteX7" fmla="*/ 648966 w 689866"/>
                    <a:gd name="connsiteY7" fmla="*/ 863814 h 864745"/>
                    <a:gd name="connsiteX8" fmla="*/ 689638 w 689866"/>
                    <a:gd name="connsiteY8" fmla="*/ 816663 h 864745"/>
                    <a:gd name="connsiteX9" fmla="*/ 656525 w 689866"/>
                    <a:gd name="connsiteY9" fmla="*/ 760874 h 864745"/>
                    <a:gd name="connsiteX10" fmla="*/ 595338 w 689866"/>
                    <a:gd name="connsiteY10" fmla="*/ 781390 h 864745"/>
                    <a:gd name="connsiteX11" fmla="*/ 575542 w 689866"/>
                    <a:gd name="connsiteY11" fmla="*/ 791828 h 864745"/>
                    <a:gd name="connsiteX12" fmla="*/ 88201 w 689866"/>
                    <a:gd name="connsiteY12" fmla="*/ 791828 h 864745"/>
                    <a:gd name="connsiteX13" fmla="*/ 71645 w 689866"/>
                    <a:gd name="connsiteY13" fmla="*/ 774552 h 864745"/>
                    <a:gd name="connsiteX14" fmla="*/ 72005 w 689866"/>
                    <a:gd name="connsiteY14" fmla="*/ 210187 h 864745"/>
                    <a:gd name="connsiteX15" fmla="*/ 72005 w 689866"/>
                    <a:gd name="connsiteY15" fmla="*/ 197230 h 864745"/>
                    <a:gd name="connsiteX16" fmla="*/ 68405 w 689866"/>
                    <a:gd name="connsiteY16" fmla="*/ 190031 h 864745"/>
                    <a:gd name="connsiteX17" fmla="*/ 50409 w 689866"/>
                    <a:gd name="connsiteY17" fmla="*/ 189897 h 864745"/>
                    <a:gd name="connsiteX18" fmla="*/ 100079 w 689866"/>
                    <a:gd name="connsiteY18" fmla="*/ 0 h 864745"/>
                    <a:gd name="connsiteX19" fmla="*/ 14057 w 689866"/>
                    <a:gd name="connsiteY19" fmla="*/ 0 h 864745"/>
                    <a:gd name="connsiteX20" fmla="*/ 19 w 689866"/>
                    <a:gd name="connsiteY20" fmla="*/ 14037 h 864745"/>
                    <a:gd name="connsiteX21" fmla="*/ 739 w 689866"/>
                    <a:gd name="connsiteY21" fmla="*/ 95381 h 864745"/>
                    <a:gd name="connsiteX22" fmla="*/ 2899 w 689866"/>
                    <a:gd name="connsiteY22" fmla="*/ 114097 h 864745"/>
                    <a:gd name="connsiteX23" fmla="*/ 2899 w 689866"/>
                    <a:gd name="connsiteY23" fmla="*/ 175284 h 864745"/>
                    <a:gd name="connsiteX24" fmla="*/ 16576 w 689866"/>
                    <a:gd name="connsiteY24" fmla="*/ 189321 h 864745"/>
                    <a:gd name="connsiteX25" fmla="*/ 112676 w 689866"/>
                    <a:gd name="connsiteY25" fmla="*/ 188601 h 864745"/>
                    <a:gd name="connsiteX26" fmla="*/ 114116 w 689866"/>
                    <a:gd name="connsiteY26" fmla="*/ 15477 h 864745"/>
                    <a:gd name="connsiteX27" fmla="*/ 100079 w 689866"/>
                    <a:gd name="connsiteY27" fmla="*/ 0 h 864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9866" h="864745">
                      <a:moveTo>
                        <a:pt x="50409" y="189897"/>
                      </a:moveTo>
                      <a:cubicBezTo>
                        <a:pt x="45460" y="192731"/>
                        <a:pt x="42131" y="198130"/>
                        <a:pt x="42131" y="205149"/>
                      </a:cubicBezTo>
                      <a:cubicBezTo>
                        <a:pt x="42131" y="305208"/>
                        <a:pt x="42131" y="405628"/>
                        <a:pt x="42131" y="505687"/>
                      </a:cubicBezTo>
                      <a:cubicBezTo>
                        <a:pt x="42131" y="605027"/>
                        <a:pt x="42491" y="704006"/>
                        <a:pt x="41771" y="803346"/>
                      </a:cubicBezTo>
                      <a:cubicBezTo>
                        <a:pt x="41771" y="817743"/>
                        <a:pt x="44650" y="822062"/>
                        <a:pt x="59768" y="822062"/>
                      </a:cubicBezTo>
                      <a:cubicBezTo>
                        <a:pt x="230372" y="821342"/>
                        <a:pt x="400977" y="821702"/>
                        <a:pt x="571582" y="821702"/>
                      </a:cubicBezTo>
                      <a:cubicBezTo>
                        <a:pt x="580940" y="821702"/>
                        <a:pt x="587059" y="822422"/>
                        <a:pt x="591018" y="833580"/>
                      </a:cubicBezTo>
                      <a:cubicBezTo>
                        <a:pt x="599296" y="857335"/>
                        <a:pt x="621972" y="868133"/>
                        <a:pt x="648966" y="863814"/>
                      </a:cubicBezTo>
                      <a:cubicBezTo>
                        <a:pt x="671282" y="860214"/>
                        <a:pt x="687478" y="841498"/>
                        <a:pt x="689638" y="816663"/>
                      </a:cubicBezTo>
                      <a:cubicBezTo>
                        <a:pt x="691798" y="790388"/>
                        <a:pt x="678480" y="768433"/>
                        <a:pt x="656525" y="760874"/>
                      </a:cubicBezTo>
                      <a:cubicBezTo>
                        <a:pt x="632770" y="752956"/>
                        <a:pt x="607215" y="760515"/>
                        <a:pt x="595338" y="781390"/>
                      </a:cubicBezTo>
                      <a:cubicBezTo>
                        <a:pt x="590298" y="790029"/>
                        <a:pt x="584899" y="791828"/>
                        <a:pt x="575542" y="791828"/>
                      </a:cubicBezTo>
                      <a:cubicBezTo>
                        <a:pt x="413215" y="791468"/>
                        <a:pt x="250888" y="791468"/>
                        <a:pt x="88201" y="791828"/>
                      </a:cubicBezTo>
                      <a:cubicBezTo>
                        <a:pt x="74164" y="791828"/>
                        <a:pt x="71645" y="787509"/>
                        <a:pt x="71645" y="774552"/>
                      </a:cubicBezTo>
                      <a:cubicBezTo>
                        <a:pt x="72005" y="586310"/>
                        <a:pt x="72005" y="398069"/>
                        <a:pt x="72005" y="210187"/>
                      </a:cubicBezTo>
                      <a:cubicBezTo>
                        <a:pt x="72005" y="205869"/>
                        <a:pt x="72005" y="201550"/>
                        <a:pt x="72005" y="197230"/>
                      </a:cubicBezTo>
                      <a:cubicBezTo>
                        <a:pt x="72005" y="194351"/>
                        <a:pt x="71645" y="191471"/>
                        <a:pt x="68405" y="190031"/>
                      </a:cubicBezTo>
                      <a:cubicBezTo>
                        <a:pt x="61927" y="186792"/>
                        <a:pt x="55358" y="187062"/>
                        <a:pt x="50409" y="189897"/>
                      </a:cubicBezTo>
                      <a:close/>
                      <a:moveTo>
                        <a:pt x="100079" y="0"/>
                      </a:moveTo>
                      <a:cubicBezTo>
                        <a:pt x="71285" y="360"/>
                        <a:pt x="42851" y="360"/>
                        <a:pt x="14057" y="0"/>
                      </a:cubicBezTo>
                      <a:cubicBezTo>
                        <a:pt x="4339" y="0"/>
                        <a:pt x="-341" y="4319"/>
                        <a:pt x="19" y="14037"/>
                      </a:cubicBezTo>
                      <a:cubicBezTo>
                        <a:pt x="379" y="41032"/>
                        <a:pt x="379" y="68386"/>
                        <a:pt x="739" y="95381"/>
                      </a:cubicBezTo>
                      <a:cubicBezTo>
                        <a:pt x="3618" y="101499"/>
                        <a:pt x="2899" y="107618"/>
                        <a:pt x="2899" y="114097"/>
                      </a:cubicBezTo>
                      <a:cubicBezTo>
                        <a:pt x="2899" y="134612"/>
                        <a:pt x="3259" y="154768"/>
                        <a:pt x="2899" y="175284"/>
                      </a:cubicBezTo>
                      <a:cubicBezTo>
                        <a:pt x="2899" y="185362"/>
                        <a:pt x="6498" y="189681"/>
                        <a:pt x="16576" y="189321"/>
                      </a:cubicBezTo>
                      <a:cubicBezTo>
                        <a:pt x="48609" y="188961"/>
                        <a:pt x="80643" y="188961"/>
                        <a:pt x="112676" y="188601"/>
                      </a:cubicBezTo>
                      <a:cubicBezTo>
                        <a:pt x="113036" y="131013"/>
                        <a:pt x="113396" y="73065"/>
                        <a:pt x="114116" y="15477"/>
                      </a:cubicBezTo>
                      <a:cubicBezTo>
                        <a:pt x="114116" y="5399"/>
                        <a:pt x="111237" y="0"/>
                        <a:pt x="100079" y="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715B9A45-5F15-4C4D-63AB-0670DD0A47D2}"/>
                  </a:ext>
                </a:extLst>
              </p:cNvPr>
              <p:cNvGrpSpPr/>
              <p:nvPr userDrawn="1"/>
            </p:nvGrpSpPr>
            <p:grpSpPr>
              <a:xfrm>
                <a:off x="548226" y="1602802"/>
                <a:ext cx="944002" cy="3757883"/>
                <a:chOff x="655230" y="1602802"/>
                <a:chExt cx="944002" cy="3757883"/>
              </a:xfrm>
              <a:grpFill/>
            </p:grpSpPr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4FD7758C-021F-6EFE-57A0-7F2E3F5D4064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005304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E31625C6-4A9B-944E-FF5B-C7B244A14F58}"/>
                    </a:ext>
                  </a:extLst>
                </p:cNvPr>
                <p:cNvSpPr/>
                <p:nvPr userDrawn="1"/>
              </p:nvSpPr>
              <p:spPr>
                <a:xfrm flipH="1">
                  <a:off x="955830" y="4190397"/>
                  <a:ext cx="643402" cy="634359"/>
                </a:xfrm>
                <a:custGeom>
                  <a:avLst/>
                  <a:gdLst>
                    <a:gd name="connsiteX0" fmla="*/ 1129160 w 1181053"/>
                    <a:gd name="connsiteY0" fmla="*/ 979148 h 1164453"/>
                    <a:gd name="connsiteX1" fmla="*/ 1108019 w 1181053"/>
                    <a:gd name="connsiteY1" fmla="*/ 942810 h 1164453"/>
                    <a:gd name="connsiteX2" fmla="*/ 1109340 w 1181053"/>
                    <a:gd name="connsiteY2" fmla="*/ 104390 h 1164453"/>
                    <a:gd name="connsiteX3" fmla="*/ 1074984 w 1181053"/>
                    <a:gd name="connsiteY3" fmla="*/ 71355 h 1164453"/>
                    <a:gd name="connsiteX4" fmla="*/ 383898 w 1181053"/>
                    <a:gd name="connsiteY4" fmla="*/ 72016 h 1164453"/>
                    <a:gd name="connsiteX5" fmla="*/ 349542 w 1181053"/>
                    <a:gd name="connsiteY5" fmla="*/ 69373 h 1164453"/>
                    <a:gd name="connsiteX6" fmla="*/ 348221 w 1181053"/>
                    <a:gd name="connsiteY6" fmla="*/ 1321 h 1164453"/>
                    <a:gd name="connsiteX7" fmla="*/ 337650 w 1181053"/>
                    <a:gd name="connsiteY7" fmla="*/ 1982 h 1164453"/>
                    <a:gd name="connsiteX8" fmla="*/ 32409 w 1181053"/>
                    <a:gd name="connsiteY8" fmla="*/ 0 h 1164453"/>
                    <a:gd name="connsiteX9" fmla="*/ 35 w 1181053"/>
                    <a:gd name="connsiteY9" fmla="*/ 30392 h 1164453"/>
                    <a:gd name="connsiteX10" fmla="*/ 35 w 1181053"/>
                    <a:gd name="connsiteY10" fmla="*/ 180369 h 1164453"/>
                    <a:gd name="connsiteX11" fmla="*/ 29766 w 1181053"/>
                    <a:gd name="connsiteY11" fmla="*/ 210101 h 1164453"/>
                    <a:gd name="connsiteX12" fmla="*/ 177101 w 1181053"/>
                    <a:gd name="connsiteY12" fmla="*/ 210101 h 1164453"/>
                    <a:gd name="connsiteX13" fmla="*/ 292062 w 1181053"/>
                    <a:gd name="connsiteY13" fmla="*/ 209440 h 1164453"/>
                    <a:gd name="connsiteX14" fmla="*/ 349542 w 1181053"/>
                    <a:gd name="connsiteY14" fmla="*/ 147996 h 1164453"/>
                    <a:gd name="connsiteX15" fmla="*/ 381256 w 1181053"/>
                    <a:gd name="connsiteY15" fmla="*/ 146014 h 1164453"/>
                    <a:gd name="connsiteX16" fmla="*/ 1021467 w 1181053"/>
                    <a:gd name="connsiteY16" fmla="*/ 145353 h 1164453"/>
                    <a:gd name="connsiteX17" fmla="*/ 1054502 w 1181053"/>
                    <a:gd name="connsiteY17" fmla="*/ 177066 h 1164453"/>
                    <a:gd name="connsiteX18" fmla="*/ 1054502 w 1181053"/>
                    <a:gd name="connsiteY18" fmla="*/ 945453 h 1164453"/>
                    <a:gd name="connsiteX19" fmla="*/ 1032699 w 1181053"/>
                    <a:gd name="connsiteY19" fmla="*/ 985755 h 1164453"/>
                    <a:gd name="connsiteX20" fmla="*/ 997022 w 1181053"/>
                    <a:gd name="connsiteY20" fmla="*/ 1102037 h 1164453"/>
                    <a:gd name="connsiteX21" fmla="*/ 1094805 w 1181053"/>
                    <a:gd name="connsiteY21" fmla="*/ 1164142 h 1164453"/>
                    <a:gd name="connsiteX22" fmla="*/ 1178712 w 1181053"/>
                    <a:gd name="connsiteY22" fmla="*/ 1090145 h 1164453"/>
                    <a:gd name="connsiteX23" fmla="*/ 1129160 w 1181053"/>
                    <a:gd name="connsiteY23" fmla="*/ 979148 h 1164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181053" h="1164453">
                      <a:moveTo>
                        <a:pt x="1129160" y="979148"/>
                      </a:moveTo>
                      <a:cubicBezTo>
                        <a:pt x="1110001" y="971220"/>
                        <a:pt x="1108019" y="959988"/>
                        <a:pt x="1108019" y="942810"/>
                      </a:cubicBezTo>
                      <a:cubicBezTo>
                        <a:pt x="1108679" y="663337"/>
                        <a:pt x="1108019" y="383863"/>
                        <a:pt x="1109340" y="104390"/>
                      </a:cubicBezTo>
                      <a:cubicBezTo>
                        <a:pt x="1109340" y="75980"/>
                        <a:pt x="1100751" y="71355"/>
                        <a:pt x="1074984" y="71355"/>
                      </a:cubicBezTo>
                      <a:cubicBezTo>
                        <a:pt x="844402" y="72676"/>
                        <a:pt x="614480" y="72016"/>
                        <a:pt x="383898" y="72016"/>
                      </a:cubicBezTo>
                      <a:cubicBezTo>
                        <a:pt x="372666" y="72016"/>
                        <a:pt x="360774" y="73998"/>
                        <a:pt x="349542" y="69373"/>
                      </a:cubicBezTo>
                      <a:cubicBezTo>
                        <a:pt x="350863" y="46909"/>
                        <a:pt x="352845" y="23785"/>
                        <a:pt x="348221" y="1321"/>
                      </a:cubicBezTo>
                      <a:cubicBezTo>
                        <a:pt x="344917" y="1321"/>
                        <a:pt x="340953" y="1982"/>
                        <a:pt x="337650" y="1982"/>
                      </a:cubicBezTo>
                      <a:cubicBezTo>
                        <a:pt x="235903" y="1321"/>
                        <a:pt x="134156" y="1321"/>
                        <a:pt x="32409" y="0"/>
                      </a:cubicBezTo>
                      <a:cubicBezTo>
                        <a:pt x="9946" y="0"/>
                        <a:pt x="-626" y="5946"/>
                        <a:pt x="35" y="30392"/>
                      </a:cubicBezTo>
                      <a:cubicBezTo>
                        <a:pt x="1357" y="80605"/>
                        <a:pt x="1357" y="130157"/>
                        <a:pt x="35" y="180369"/>
                      </a:cubicBezTo>
                      <a:cubicBezTo>
                        <a:pt x="-626" y="202173"/>
                        <a:pt x="7964" y="210761"/>
                        <a:pt x="29766" y="210101"/>
                      </a:cubicBezTo>
                      <a:cubicBezTo>
                        <a:pt x="78658" y="209440"/>
                        <a:pt x="128210" y="210101"/>
                        <a:pt x="177101" y="210101"/>
                      </a:cubicBezTo>
                      <a:cubicBezTo>
                        <a:pt x="215421" y="210101"/>
                        <a:pt x="253741" y="209440"/>
                        <a:pt x="292062" y="209440"/>
                      </a:cubicBezTo>
                      <a:cubicBezTo>
                        <a:pt x="352845" y="209440"/>
                        <a:pt x="352845" y="209440"/>
                        <a:pt x="349542" y="147996"/>
                      </a:cubicBezTo>
                      <a:cubicBezTo>
                        <a:pt x="360113" y="147335"/>
                        <a:pt x="370684" y="146014"/>
                        <a:pt x="381256" y="146014"/>
                      </a:cubicBezTo>
                      <a:cubicBezTo>
                        <a:pt x="594660" y="146014"/>
                        <a:pt x="808063" y="146674"/>
                        <a:pt x="1021467" y="145353"/>
                      </a:cubicBezTo>
                      <a:cubicBezTo>
                        <a:pt x="1046574" y="145353"/>
                        <a:pt x="1054502" y="150638"/>
                        <a:pt x="1054502" y="177066"/>
                      </a:cubicBezTo>
                      <a:cubicBezTo>
                        <a:pt x="1053181" y="433415"/>
                        <a:pt x="1053842" y="689764"/>
                        <a:pt x="1054502" y="945453"/>
                      </a:cubicBezTo>
                      <a:cubicBezTo>
                        <a:pt x="1054502" y="964613"/>
                        <a:pt x="1049877" y="975184"/>
                        <a:pt x="1032699" y="985755"/>
                      </a:cubicBezTo>
                      <a:cubicBezTo>
                        <a:pt x="995701" y="1008219"/>
                        <a:pt x="982487" y="1057771"/>
                        <a:pt x="997022" y="1102037"/>
                      </a:cubicBezTo>
                      <a:cubicBezTo>
                        <a:pt x="1010897" y="1144322"/>
                        <a:pt x="1047895" y="1167446"/>
                        <a:pt x="1094805" y="1164142"/>
                      </a:cubicBezTo>
                      <a:cubicBezTo>
                        <a:pt x="1137089" y="1161499"/>
                        <a:pt x="1170784" y="1131768"/>
                        <a:pt x="1178712" y="1090145"/>
                      </a:cubicBezTo>
                      <a:cubicBezTo>
                        <a:pt x="1187962" y="1041914"/>
                        <a:pt x="1169463" y="996326"/>
                        <a:pt x="1129160" y="979148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8DDFF597-A7FE-FD57-C3E2-272EC515714F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9293" y="182091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47FA0924-9412-7427-F3BC-F68C4CE14AD3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120766" y="2289790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9BE4D5DA-806B-871F-6AE0-C82ECD6BB409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801796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941AD0C8-77A6-4E1A-78E1-8F0295422494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6573" y="3025173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F1E585B1-D047-44C6-E21A-B1062C4EADC5}"/>
                    </a:ext>
                  </a:extLst>
                </p:cNvPr>
                <p:cNvSpPr/>
                <p:nvPr userDrawn="1"/>
              </p:nvSpPr>
              <p:spPr>
                <a:xfrm rot="5400000" flipH="1" flipV="1">
                  <a:off x="1069293" y="483074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E9883C31-0A99-849B-9434-5F489F491D4C}"/>
                  </a:ext>
                </a:extLst>
              </p:cNvPr>
              <p:cNvGrpSpPr/>
              <p:nvPr userDrawn="1"/>
            </p:nvGrpSpPr>
            <p:grpSpPr>
              <a:xfrm>
                <a:off x="4782728" y="2208743"/>
                <a:ext cx="1206268" cy="3147897"/>
                <a:chOff x="4889732" y="2208743"/>
                <a:chExt cx="1206268" cy="3147897"/>
              </a:xfrm>
              <a:grpFill/>
            </p:grpSpPr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0446F5B0-8E56-8B26-D38D-6FC220B7BDE7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408235"/>
                  <a:ext cx="1206268" cy="720041"/>
                </a:xfrm>
                <a:custGeom>
                  <a:avLst/>
                  <a:gdLst>
                    <a:gd name="connsiteX0" fmla="*/ 1864067 w 2214270"/>
                    <a:gd name="connsiteY0" fmla="*/ 1293985 h 1321734"/>
                    <a:gd name="connsiteX1" fmla="*/ 1891816 w 2214270"/>
                    <a:gd name="connsiteY1" fmla="*/ 1319752 h 1321734"/>
                    <a:gd name="connsiteX2" fmla="*/ 2041794 w 2214270"/>
                    <a:gd name="connsiteY2" fmla="*/ 1321734 h 1321734"/>
                    <a:gd name="connsiteX3" fmla="*/ 2185825 w 2214270"/>
                    <a:gd name="connsiteY3" fmla="*/ 1321074 h 1321734"/>
                    <a:gd name="connsiteX4" fmla="*/ 2214235 w 2214270"/>
                    <a:gd name="connsiteY4" fmla="*/ 1292663 h 1321734"/>
                    <a:gd name="connsiteX5" fmla="*/ 2214235 w 2214270"/>
                    <a:gd name="connsiteY5" fmla="*/ 1135418 h 1321734"/>
                    <a:gd name="connsiteX6" fmla="*/ 2185825 w 2214270"/>
                    <a:gd name="connsiteY6" fmla="*/ 1107009 h 1321734"/>
                    <a:gd name="connsiteX7" fmla="*/ 2041794 w 2214270"/>
                    <a:gd name="connsiteY7" fmla="*/ 1106348 h 1321734"/>
                    <a:gd name="connsiteX8" fmla="*/ 1908334 w 2214270"/>
                    <a:gd name="connsiteY8" fmla="*/ 1108330 h 1321734"/>
                    <a:gd name="connsiteX9" fmla="*/ 1866049 w 2214270"/>
                    <a:gd name="connsiteY9" fmla="*/ 1150614 h 1321734"/>
                    <a:gd name="connsiteX10" fmla="*/ 1834336 w 2214270"/>
                    <a:gd name="connsiteY10" fmla="*/ 1183649 h 1321734"/>
                    <a:gd name="connsiteX11" fmla="*/ 170710 w 2214270"/>
                    <a:gd name="connsiteY11" fmla="*/ 1183649 h 1321734"/>
                    <a:gd name="connsiteX12" fmla="*/ 139657 w 2214270"/>
                    <a:gd name="connsiteY12" fmla="*/ 1153257 h 1321734"/>
                    <a:gd name="connsiteX13" fmla="*/ 139657 w 2214270"/>
                    <a:gd name="connsiteY13" fmla="*/ 213090 h 1321734"/>
                    <a:gd name="connsiteX14" fmla="*/ 157496 w 2214270"/>
                    <a:gd name="connsiteY14" fmla="*/ 172127 h 1321734"/>
                    <a:gd name="connsiteX15" fmla="*/ 179959 w 2214270"/>
                    <a:gd name="connsiteY15" fmla="*/ 53863 h 1321734"/>
                    <a:gd name="connsiteX16" fmla="*/ 86801 w 2214270"/>
                    <a:gd name="connsiteY16" fmla="*/ 347 h 1321734"/>
                    <a:gd name="connsiteX17" fmla="*/ 3554 w 2214270"/>
                    <a:gd name="connsiteY17" fmla="*/ 71702 h 1321734"/>
                    <a:gd name="connsiteX18" fmla="*/ 44517 w 2214270"/>
                    <a:gd name="connsiteY18" fmla="*/ 181377 h 1321734"/>
                    <a:gd name="connsiteX19" fmla="*/ 66981 w 2214270"/>
                    <a:gd name="connsiteY19" fmla="*/ 223661 h 1321734"/>
                    <a:gd name="connsiteX20" fmla="*/ 66320 w 2214270"/>
                    <a:gd name="connsiteY20" fmla="*/ 1222630 h 1321734"/>
                    <a:gd name="connsiteX21" fmla="*/ 100676 w 2214270"/>
                    <a:gd name="connsiteY21" fmla="*/ 1256325 h 1321734"/>
                    <a:gd name="connsiteX22" fmla="*/ 1825747 w 2214270"/>
                    <a:gd name="connsiteY22" fmla="*/ 1255665 h 1321734"/>
                    <a:gd name="connsiteX23" fmla="*/ 1864067 w 2214270"/>
                    <a:gd name="connsiteY23" fmla="*/ 1293985 h 132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214270" h="1321734">
                      <a:moveTo>
                        <a:pt x="1864067" y="1293985"/>
                      </a:moveTo>
                      <a:cubicBezTo>
                        <a:pt x="1862746" y="1317109"/>
                        <a:pt x="1872656" y="1319752"/>
                        <a:pt x="1891816" y="1319752"/>
                      </a:cubicBezTo>
                      <a:cubicBezTo>
                        <a:pt x="1942029" y="1319752"/>
                        <a:pt x="1991581" y="1316449"/>
                        <a:pt x="2041794" y="1321734"/>
                      </a:cubicBezTo>
                      <a:cubicBezTo>
                        <a:pt x="2090024" y="1321734"/>
                        <a:pt x="2137595" y="1320413"/>
                        <a:pt x="2185825" y="1321074"/>
                      </a:cubicBezTo>
                      <a:cubicBezTo>
                        <a:pt x="2206307" y="1321074"/>
                        <a:pt x="2214235" y="1313145"/>
                        <a:pt x="2214235" y="1292663"/>
                      </a:cubicBezTo>
                      <a:cubicBezTo>
                        <a:pt x="2213574" y="1240469"/>
                        <a:pt x="2213574" y="1187613"/>
                        <a:pt x="2214235" y="1135418"/>
                      </a:cubicBezTo>
                      <a:cubicBezTo>
                        <a:pt x="2214896" y="1114276"/>
                        <a:pt x="2206307" y="1107009"/>
                        <a:pt x="2185825" y="1107009"/>
                      </a:cubicBezTo>
                      <a:cubicBezTo>
                        <a:pt x="2137595" y="1107669"/>
                        <a:pt x="2090024" y="1107009"/>
                        <a:pt x="2041794" y="1106348"/>
                      </a:cubicBezTo>
                      <a:cubicBezTo>
                        <a:pt x="1997527" y="1107009"/>
                        <a:pt x="1952600" y="1107669"/>
                        <a:pt x="1908334" y="1108330"/>
                      </a:cubicBezTo>
                      <a:cubicBezTo>
                        <a:pt x="1865389" y="1108330"/>
                        <a:pt x="1864067" y="1108330"/>
                        <a:pt x="1866049" y="1150614"/>
                      </a:cubicBezTo>
                      <a:cubicBezTo>
                        <a:pt x="1867371" y="1175721"/>
                        <a:pt x="1861425" y="1183649"/>
                        <a:pt x="1834336" y="1183649"/>
                      </a:cubicBezTo>
                      <a:cubicBezTo>
                        <a:pt x="1280014" y="1182988"/>
                        <a:pt x="725692" y="1182988"/>
                        <a:pt x="170710" y="1183649"/>
                      </a:cubicBezTo>
                      <a:cubicBezTo>
                        <a:pt x="146925" y="1183649"/>
                        <a:pt x="139657" y="1178364"/>
                        <a:pt x="139657" y="1153257"/>
                      </a:cubicBezTo>
                      <a:cubicBezTo>
                        <a:pt x="140318" y="840089"/>
                        <a:pt x="140318" y="526259"/>
                        <a:pt x="139657" y="213090"/>
                      </a:cubicBezTo>
                      <a:cubicBezTo>
                        <a:pt x="139657" y="195912"/>
                        <a:pt x="142960" y="184020"/>
                        <a:pt x="157496" y="172127"/>
                      </a:cubicBezTo>
                      <a:cubicBezTo>
                        <a:pt x="189870" y="145699"/>
                        <a:pt x="198459" y="94826"/>
                        <a:pt x="179959" y="53863"/>
                      </a:cubicBezTo>
                      <a:cubicBezTo>
                        <a:pt x="163442" y="17525"/>
                        <a:pt x="128425" y="-2957"/>
                        <a:pt x="86801" y="347"/>
                      </a:cubicBezTo>
                      <a:cubicBezTo>
                        <a:pt x="43856" y="3650"/>
                        <a:pt x="14786" y="28757"/>
                        <a:pt x="3554" y="71702"/>
                      </a:cubicBezTo>
                      <a:cubicBezTo>
                        <a:pt x="-7678" y="114647"/>
                        <a:pt x="8179" y="162217"/>
                        <a:pt x="44517" y="181377"/>
                      </a:cubicBezTo>
                      <a:cubicBezTo>
                        <a:pt x="64338" y="191948"/>
                        <a:pt x="66981" y="204501"/>
                        <a:pt x="66981" y="223661"/>
                      </a:cubicBezTo>
                      <a:cubicBezTo>
                        <a:pt x="66320" y="556651"/>
                        <a:pt x="66981" y="889641"/>
                        <a:pt x="66320" y="1222630"/>
                      </a:cubicBezTo>
                      <a:cubicBezTo>
                        <a:pt x="66320" y="1250379"/>
                        <a:pt x="73588" y="1256325"/>
                        <a:pt x="100676" y="1256325"/>
                      </a:cubicBezTo>
                      <a:cubicBezTo>
                        <a:pt x="675479" y="1255665"/>
                        <a:pt x="1250944" y="1255665"/>
                        <a:pt x="1825747" y="1255665"/>
                      </a:cubicBezTo>
                      <a:cubicBezTo>
                        <a:pt x="1864067" y="1256325"/>
                        <a:pt x="1866049" y="1256325"/>
                        <a:pt x="1864067" y="1293985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3F101275-BC25-5AF3-B977-913CB5B56726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3803842"/>
                  <a:ext cx="862897" cy="590574"/>
                </a:xfrm>
                <a:custGeom>
                  <a:avLst/>
                  <a:gdLst>
                    <a:gd name="connsiteX0" fmla="*/ 162118 w 1583966"/>
                    <a:gd name="connsiteY0" fmla="*/ 885330 h 1084079"/>
                    <a:gd name="connsiteX1" fmla="*/ 162118 w 1583966"/>
                    <a:gd name="connsiteY1" fmla="*/ 156584 h 1084079"/>
                    <a:gd name="connsiteX2" fmla="*/ 154851 w 1583966"/>
                    <a:gd name="connsiteY2" fmla="*/ 110336 h 1084079"/>
                    <a:gd name="connsiteX3" fmla="*/ 166083 w 1583966"/>
                    <a:gd name="connsiteY3" fmla="*/ 108354 h 1084079"/>
                    <a:gd name="connsiteX4" fmla="*/ 1213282 w 1583966"/>
                    <a:gd name="connsiteY4" fmla="*/ 107693 h 1084079"/>
                    <a:gd name="connsiteX5" fmla="*/ 1235085 w 1583966"/>
                    <a:gd name="connsiteY5" fmla="*/ 130817 h 1084079"/>
                    <a:gd name="connsiteX6" fmla="*/ 1234424 w 1583966"/>
                    <a:gd name="connsiteY6" fmla="*/ 189619 h 1084079"/>
                    <a:gd name="connsiteX7" fmla="*/ 1255566 w 1583966"/>
                    <a:gd name="connsiteY7" fmla="*/ 210761 h 1084079"/>
                    <a:gd name="connsiteX8" fmla="*/ 1410829 w 1583966"/>
                    <a:gd name="connsiteY8" fmla="*/ 211422 h 1084079"/>
                    <a:gd name="connsiteX9" fmla="*/ 1555521 w 1583966"/>
                    <a:gd name="connsiteY9" fmla="*/ 210761 h 1084079"/>
                    <a:gd name="connsiteX10" fmla="*/ 1583931 w 1583966"/>
                    <a:gd name="connsiteY10" fmla="*/ 182351 h 1084079"/>
                    <a:gd name="connsiteX11" fmla="*/ 1583931 w 1583966"/>
                    <a:gd name="connsiteY11" fmla="*/ 29731 h 1084079"/>
                    <a:gd name="connsiteX12" fmla="*/ 1552878 w 1583966"/>
                    <a:gd name="connsiteY12" fmla="*/ 661 h 1084079"/>
                    <a:gd name="connsiteX13" fmla="*/ 1405544 w 1583966"/>
                    <a:gd name="connsiteY13" fmla="*/ 661 h 1084079"/>
                    <a:gd name="connsiteX14" fmla="*/ 1255566 w 1583966"/>
                    <a:gd name="connsiteY14" fmla="*/ 0 h 1084079"/>
                    <a:gd name="connsiteX15" fmla="*/ 1234424 w 1583966"/>
                    <a:gd name="connsiteY15" fmla="*/ 20481 h 1084079"/>
                    <a:gd name="connsiteX16" fmla="*/ 1200729 w 1583966"/>
                    <a:gd name="connsiteY16" fmla="*/ 53516 h 1084079"/>
                    <a:gd name="connsiteX17" fmla="*/ 158815 w 1583966"/>
                    <a:gd name="connsiteY17" fmla="*/ 52855 h 1084079"/>
                    <a:gd name="connsiteX18" fmla="*/ 89442 w 1583966"/>
                    <a:gd name="connsiteY18" fmla="*/ 122228 h 1084079"/>
                    <a:gd name="connsiteX19" fmla="*/ 89442 w 1583966"/>
                    <a:gd name="connsiteY19" fmla="*/ 861544 h 1084079"/>
                    <a:gd name="connsiteX20" fmla="*/ 66318 w 1583966"/>
                    <a:gd name="connsiteY20" fmla="*/ 893918 h 1084079"/>
                    <a:gd name="connsiteX21" fmla="*/ 17427 w 1583966"/>
                    <a:gd name="connsiteY21" fmla="*/ 928935 h 1084079"/>
                    <a:gd name="connsiteX22" fmla="*/ 31301 w 1583966"/>
                    <a:gd name="connsiteY22" fmla="*/ 1061074 h 1084079"/>
                    <a:gd name="connsiteX23" fmla="*/ 155512 w 1583966"/>
                    <a:gd name="connsiteY23" fmla="*/ 1064377 h 1084079"/>
                    <a:gd name="connsiteX24" fmla="*/ 175993 w 1583966"/>
                    <a:gd name="connsiteY24" fmla="*/ 932900 h 1084079"/>
                    <a:gd name="connsiteX25" fmla="*/ 162118 w 1583966"/>
                    <a:gd name="connsiteY25" fmla="*/ 885330 h 1084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583966" h="1084079">
                      <a:moveTo>
                        <a:pt x="162118" y="885330"/>
                      </a:moveTo>
                      <a:cubicBezTo>
                        <a:pt x="162118" y="642194"/>
                        <a:pt x="162118" y="399720"/>
                        <a:pt x="162118" y="156584"/>
                      </a:cubicBezTo>
                      <a:cubicBezTo>
                        <a:pt x="162118" y="141388"/>
                        <a:pt x="163440" y="125532"/>
                        <a:pt x="154851" y="110336"/>
                      </a:cubicBezTo>
                      <a:cubicBezTo>
                        <a:pt x="160797" y="109675"/>
                        <a:pt x="163440" y="108354"/>
                        <a:pt x="166083" y="108354"/>
                      </a:cubicBezTo>
                      <a:cubicBezTo>
                        <a:pt x="514929" y="108354"/>
                        <a:pt x="864436" y="108354"/>
                        <a:pt x="1213282" y="107693"/>
                      </a:cubicBezTo>
                      <a:cubicBezTo>
                        <a:pt x="1231782" y="107693"/>
                        <a:pt x="1235746" y="114960"/>
                        <a:pt x="1235085" y="130817"/>
                      </a:cubicBezTo>
                      <a:cubicBezTo>
                        <a:pt x="1233764" y="150638"/>
                        <a:pt x="1235746" y="170459"/>
                        <a:pt x="1234424" y="189619"/>
                      </a:cubicBezTo>
                      <a:cubicBezTo>
                        <a:pt x="1233103" y="206137"/>
                        <a:pt x="1238388" y="211422"/>
                        <a:pt x="1255566" y="210761"/>
                      </a:cubicBezTo>
                      <a:cubicBezTo>
                        <a:pt x="1307101" y="210101"/>
                        <a:pt x="1359295" y="210761"/>
                        <a:pt x="1410829" y="211422"/>
                      </a:cubicBezTo>
                      <a:cubicBezTo>
                        <a:pt x="1459060" y="211422"/>
                        <a:pt x="1507291" y="210101"/>
                        <a:pt x="1555521" y="210761"/>
                      </a:cubicBezTo>
                      <a:cubicBezTo>
                        <a:pt x="1576003" y="210761"/>
                        <a:pt x="1584592" y="203494"/>
                        <a:pt x="1583931" y="182351"/>
                      </a:cubicBezTo>
                      <a:cubicBezTo>
                        <a:pt x="1583270" y="131478"/>
                        <a:pt x="1582610" y="80605"/>
                        <a:pt x="1583931" y="29731"/>
                      </a:cubicBezTo>
                      <a:cubicBezTo>
                        <a:pt x="1584592" y="6607"/>
                        <a:pt x="1574021" y="661"/>
                        <a:pt x="1552878" y="661"/>
                      </a:cubicBezTo>
                      <a:cubicBezTo>
                        <a:pt x="1503987" y="1321"/>
                        <a:pt x="1454435" y="661"/>
                        <a:pt x="1405544" y="661"/>
                      </a:cubicBezTo>
                      <a:cubicBezTo>
                        <a:pt x="1355331" y="661"/>
                        <a:pt x="1305779" y="661"/>
                        <a:pt x="1255566" y="0"/>
                      </a:cubicBezTo>
                      <a:cubicBezTo>
                        <a:pt x="1239710" y="0"/>
                        <a:pt x="1231121" y="3964"/>
                        <a:pt x="1234424" y="20481"/>
                      </a:cubicBezTo>
                      <a:cubicBezTo>
                        <a:pt x="1240370" y="49552"/>
                        <a:pt x="1225835" y="53516"/>
                        <a:pt x="1200729" y="53516"/>
                      </a:cubicBezTo>
                      <a:cubicBezTo>
                        <a:pt x="853204" y="52855"/>
                        <a:pt x="506340" y="52855"/>
                        <a:pt x="158815" y="52855"/>
                      </a:cubicBezTo>
                      <a:cubicBezTo>
                        <a:pt x="113888" y="52855"/>
                        <a:pt x="89442" y="77301"/>
                        <a:pt x="89442" y="122228"/>
                      </a:cubicBezTo>
                      <a:cubicBezTo>
                        <a:pt x="89442" y="368667"/>
                        <a:pt x="89442" y="615106"/>
                        <a:pt x="89442" y="861544"/>
                      </a:cubicBezTo>
                      <a:cubicBezTo>
                        <a:pt x="89442" y="879383"/>
                        <a:pt x="88121" y="891276"/>
                        <a:pt x="66318" y="893918"/>
                      </a:cubicBezTo>
                      <a:cubicBezTo>
                        <a:pt x="45176" y="896561"/>
                        <a:pt x="29319" y="911096"/>
                        <a:pt x="17427" y="928935"/>
                      </a:cubicBezTo>
                      <a:cubicBezTo>
                        <a:pt x="-10323" y="970559"/>
                        <a:pt x="-4376" y="1029361"/>
                        <a:pt x="31301" y="1061074"/>
                      </a:cubicBezTo>
                      <a:cubicBezTo>
                        <a:pt x="63675" y="1090145"/>
                        <a:pt x="120495" y="1092127"/>
                        <a:pt x="155512" y="1064377"/>
                      </a:cubicBezTo>
                      <a:cubicBezTo>
                        <a:pt x="192510" y="1034646"/>
                        <a:pt x="202421" y="975845"/>
                        <a:pt x="175993" y="932900"/>
                      </a:cubicBezTo>
                      <a:cubicBezTo>
                        <a:pt x="164761" y="919025"/>
                        <a:pt x="162118" y="903168"/>
                        <a:pt x="162118" y="8853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92FE4CF4-05C5-FE5F-0FB5-EDFB7F9C24BE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618015"/>
                  <a:ext cx="898091" cy="123739"/>
                </a:xfrm>
                <a:custGeom>
                  <a:avLst/>
                  <a:gdLst>
                    <a:gd name="connsiteX0" fmla="*/ 66839 w 1648569"/>
                    <a:gd name="connsiteY0" fmla="*/ 192784 h 227140"/>
                    <a:gd name="connsiteX1" fmla="*/ 173872 w 1648569"/>
                    <a:gd name="connsiteY1" fmla="*/ 153142 h 227140"/>
                    <a:gd name="connsiteX2" fmla="*/ 215496 w 1648569"/>
                    <a:gd name="connsiteY2" fmla="*/ 130679 h 227140"/>
                    <a:gd name="connsiteX3" fmla="*/ 1265338 w 1648569"/>
                    <a:gd name="connsiteY3" fmla="*/ 130679 h 227140"/>
                    <a:gd name="connsiteX4" fmla="*/ 1283837 w 1648569"/>
                    <a:gd name="connsiteY4" fmla="*/ 130679 h 227140"/>
                    <a:gd name="connsiteX5" fmla="*/ 1299694 w 1648569"/>
                    <a:gd name="connsiteY5" fmla="*/ 146535 h 227140"/>
                    <a:gd name="connsiteX6" fmla="*/ 1299694 w 1648569"/>
                    <a:gd name="connsiteY6" fmla="*/ 165035 h 227140"/>
                    <a:gd name="connsiteX7" fmla="*/ 1362460 w 1648569"/>
                    <a:gd name="connsiteY7" fmla="*/ 226479 h 227140"/>
                    <a:gd name="connsiteX8" fmla="*/ 1474778 w 1648569"/>
                    <a:gd name="connsiteY8" fmla="*/ 227140 h 227140"/>
                    <a:gd name="connsiteX9" fmla="*/ 1618809 w 1648569"/>
                    <a:gd name="connsiteY9" fmla="*/ 226479 h 227140"/>
                    <a:gd name="connsiteX10" fmla="*/ 1648540 w 1648569"/>
                    <a:gd name="connsiteY10" fmla="*/ 196748 h 227140"/>
                    <a:gd name="connsiteX11" fmla="*/ 1648540 w 1648569"/>
                    <a:gd name="connsiteY11" fmla="*/ 47431 h 227140"/>
                    <a:gd name="connsiteX12" fmla="*/ 1616827 w 1648569"/>
                    <a:gd name="connsiteY12" fmla="*/ 17040 h 227140"/>
                    <a:gd name="connsiteX13" fmla="*/ 1475438 w 1648569"/>
                    <a:gd name="connsiteY13" fmla="*/ 16379 h 227140"/>
                    <a:gd name="connsiteX14" fmla="*/ 1320175 w 1648569"/>
                    <a:gd name="connsiteY14" fmla="*/ 17040 h 227140"/>
                    <a:gd name="connsiteX15" fmla="*/ 1300355 w 1648569"/>
                    <a:gd name="connsiteY15" fmla="*/ 30253 h 227140"/>
                    <a:gd name="connsiteX16" fmla="*/ 1267980 w 1648569"/>
                    <a:gd name="connsiteY16" fmla="*/ 59324 h 227140"/>
                    <a:gd name="connsiteX17" fmla="*/ 212853 w 1648569"/>
                    <a:gd name="connsiteY17" fmla="*/ 59324 h 227140"/>
                    <a:gd name="connsiteX18" fmla="*/ 169908 w 1648569"/>
                    <a:gd name="connsiteY18" fmla="*/ 36860 h 227140"/>
                    <a:gd name="connsiteX19" fmla="*/ 62215 w 1648569"/>
                    <a:gd name="connsiteY19" fmla="*/ 5808 h 227140"/>
                    <a:gd name="connsiteX20" fmla="*/ 109 w 1648569"/>
                    <a:gd name="connsiteY20" fmla="*/ 102269 h 227140"/>
                    <a:gd name="connsiteX21" fmla="*/ 66839 w 1648569"/>
                    <a:gd name="connsiteY21" fmla="*/ 192784 h 22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648569" h="227140">
                      <a:moveTo>
                        <a:pt x="66839" y="192784"/>
                      </a:moveTo>
                      <a:cubicBezTo>
                        <a:pt x="109785" y="204676"/>
                        <a:pt x="154712" y="190141"/>
                        <a:pt x="173872" y="153142"/>
                      </a:cubicBezTo>
                      <a:cubicBezTo>
                        <a:pt x="184443" y="133982"/>
                        <a:pt x="196335" y="130679"/>
                        <a:pt x="215496" y="130679"/>
                      </a:cubicBezTo>
                      <a:cubicBezTo>
                        <a:pt x="565663" y="131339"/>
                        <a:pt x="915170" y="130679"/>
                        <a:pt x="1265338" y="130679"/>
                      </a:cubicBezTo>
                      <a:cubicBezTo>
                        <a:pt x="1271284" y="130679"/>
                        <a:pt x="1277891" y="131339"/>
                        <a:pt x="1283837" y="130679"/>
                      </a:cubicBezTo>
                      <a:cubicBezTo>
                        <a:pt x="1295069" y="130018"/>
                        <a:pt x="1300355" y="134643"/>
                        <a:pt x="1299694" y="146535"/>
                      </a:cubicBezTo>
                      <a:cubicBezTo>
                        <a:pt x="1299033" y="152482"/>
                        <a:pt x="1299694" y="159089"/>
                        <a:pt x="1299694" y="165035"/>
                      </a:cubicBezTo>
                      <a:cubicBezTo>
                        <a:pt x="1299694" y="226479"/>
                        <a:pt x="1299694" y="226479"/>
                        <a:pt x="1362460" y="226479"/>
                      </a:cubicBezTo>
                      <a:cubicBezTo>
                        <a:pt x="1400119" y="226479"/>
                        <a:pt x="1437118" y="227140"/>
                        <a:pt x="1474778" y="227140"/>
                      </a:cubicBezTo>
                      <a:cubicBezTo>
                        <a:pt x="1523008" y="226479"/>
                        <a:pt x="1571239" y="225819"/>
                        <a:pt x="1618809" y="226479"/>
                      </a:cubicBezTo>
                      <a:cubicBezTo>
                        <a:pt x="1641272" y="227140"/>
                        <a:pt x="1648540" y="217890"/>
                        <a:pt x="1648540" y="196748"/>
                      </a:cubicBezTo>
                      <a:cubicBezTo>
                        <a:pt x="1647879" y="147196"/>
                        <a:pt x="1647219" y="96983"/>
                        <a:pt x="1648540" y="47431"/>
                      </a:cubicBezTo>
                      <a:cubicBezTo>
                        <a:pt x="1649201" y="22986"/>
                        <a:pt x="1638630" y="17040"/>
                        <a:pt x="1616827" y="17040"/>
                      </a:cubicBezTo>
                      <a:cubicBezTo>
                        <a:pt x="1569918" y="17700"/>
                        <a:pt x="1522348" y="16379"/>
                        <a:pt x="1475438" y="16379"/>
                      </a:cubicBezTo>
                      <a:cubicBezTo>
                        <a:pt x="1423904" y="16379"/>
                        <a:pt x="1371709" y="17040"/>
                        <a:pt x="1320175" y="17040"/>
                      </a:cubicBezTo>
                      <a:cubicBezTo>
                        <a:pt x="1310926" y="17040"/>
                        <a:pt x="1297712" y="13736"/>
                        <a:pt x="1300355" y="30253"/>
                      </a:cubicBezTo>
                      <a:cubicBezTo>
                        <a:pt x="1304979" y="58002"/>
                        <a:pt x="1289123" y="59324"/>
                        <a:pt x="1267980" y="59324"/>
                      </a:cubicBezTo>
                      <a:cubicBezTo>
                        <a:pt x="916492" y="58663"/>
                        <a:pt x="564342" y="58663"/>
                        <a:pt x="212853" y="59324"/>
                      </a:cubicBezTo>
                      <a:cubicBezTo>
                        <a:pt x="193032" y="59324"/>
                        <a:pt x="181140" y="54699"/>
                        <a:pt x="169908" y="36860"/>
                      </a:cubicBezTo>
                      <a:cubicBezTo>
                        <a:pt x="148105" y="3165"/>
                        <a:pt x="102517" y="-8067"/>
                        <a:pt x="62215" y="5808"/>
                      </a:cubicBezTo>
                      <a:cubicBezTo>
                        <a:pt x="23234" y="19022"/>
                        <a:pt x="-1873" y="57342"/>
                        <a:pt x="109" y="102269"/>
                      </a:cubicBezTo>
                      <a:cubicBezTo>
                        <a:pt x="1431" y="146535"/>
                        <a:pt x="28519" y="182213"/>
                        <a:pt x="66839" y="19278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D373612E-1648-E2DF-1840-224A2310B83C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220874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9C87F5F4-2220-5031-037E-3A139923CA47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671618" y="4826701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679A752D-FE42-ED66-0A51-433FFEE49616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871004" y="4236381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0116C034-4E4A-4FB7-AC1F-68C3FDA7E61A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341909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8" name="Rectangle: Rounded Corners 207">
              <a:extLst>
                <a:ext uri="{FF2B5EF4-FFF2-40B4-BE49-F238E27FC236}">
                  <a16:creationId xmlns:a16="http://schemas.microsoft.com/office/drawing/2014/main" id="{97FC756F-AC35-D04F-03C0-DB9E5F1555B9}"/>
                </a:ext>
              </a:extLst>
            </p:cNvPr>
            <p:cNvSpPr/>
            <p:nvPr/>
          </p:nvSpPr>
          <p:spPr>
            <a:xfrm>
              <a:off x="962956" y="2350941"/>
              <a:ext cx="2257466" cy="2151366"/>
            </a:xfrm>
            <a:prstGeom prst="roundRect">
              <a:avLst/>
            </a:prstGeom>
            <a:solidFill>
              <a:schemeClr val="bg1">
                <a:alpha val="9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1AAF5B74-02E8-99C0-E6F1-1B0EB1AFCAFC}"/>
              </a:ext>
            </a:extLst>
          </p:cNvPr>
          <p:cNvGrpSpPr/>
          <p:nvPr/>
        </p:nvGrpSpPr>
        <p:grpSpPr>
          <a:xfrm>
            <a:off x="7989259" y="1196223"/>
            <a:ext cx="4030770" cy="4478656"/>
            <a:chOff x="159265" y="1189672"/>
            <a:chExt cx="4030770" cy="4478656"/>
          </a:xfrm>
        </p:grpSpPr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3E67D3B-CE83-341C-7AF5-B5FFD81C4D33}"/>
                </a:ext>
              </a:extLst>
            </p:cNvPr>
            <p:cNvGrpSpPr/>
            <p:nvPr/>
          </p:nvGrpSpPr>
          <p:grpSpPr>
            <a:xfrm>
              <a:off x="159265" y="1189672"/>
              <a:ext cx="4030770" cy="4478656"/>
              <a:chOff x="548226" y="342079"/>
              <a:chExt cx="5440770" cy="6257605"/>
            </a:xfrm>
            <a:solidFill>
              <a:srgbClr val="0AA6ED"/>
            </a:solidFill>
          </p:grpSpPr>
          <p:sp>
            <p:nvSpPr>
              <p:cNvPr id="245" name="Rectangle: Rounded Corners 244">
                <a:extLst>
                  <a:ext uri="{FF2B5EF4-FFF2-40B4-BE49-F238E27FC236}">
                    <a16:creationId xmlns:a16="http://schemas.microsoft.com/office/drawing/2014/main" id="{012E9C05-61CA-536C-20F1-77C1BD973A34}"/>
                  </a:ext>
                </a:extLst>
              </p:cNvPr>
              <p:cNvSpPr/>
              <p:nvPr userDrawn="1"/>
            </p:nvSpPr>
            <p:spPr>
              <a:xfrm>
                <a:off x="1417714" y="1769386"/>
                <a:ext cx="3472774" cy="3472774"/>
              </a:xfrm>
              <a:prstGeom prst="roundRect">
                <a:avLst>
                  <a:gd name="adj" fmla="val 51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524AFC03-D9EF-ECF5-9C85-E69C392F1575}"/>
                  </a:ext>
                </a:extLst>
              </p:cNvPr>
              <p:cNvGrpSpPr/>
              <p:nvPr userDrawn="1"/>
            </p:nvGrpSpPr>
            <p:grpSpPr>
              <a:xfrm>
                <a:off x="1266074" y="342079"/>
                <a:ext cx="3753546" cy="1535752"/>
                <a:chOff x="1373078" y="342079"/>
                <a:chExt cx="3753546" cy="1535752"/>
              </a:xfrm>
              <a:grpFill/>
            </p:grpSpPr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6B0ED110-20C9-81A8-873E-3EA1BD99DFFC}"/>
                    </a:ext>
                  </a:extLst>
                </p:cNvPr>
                <p:cNvSpPr/>
                <p:nvPr/>
              </p:nvSpPr>
              <p:spPr>
                <a:xfrm flipH="1">
                  <a:off x="1945338" y="395212"/>
                  <a:ext cx="546385" cy="1482619"/>
                </a:xfrm>
                <a:custGeom>
                  <a:avLst/>
                  <a:gdLst>
                    <a:gd name="connsiteX0" fmla="*/ 172666 w 1002965"/>
                    <a:gd name="connsiteY0" fmla="*/ 2721517 h 2721551"/>
                    <a:gd name="connsiteX1" fmla="*/ 216272 w 1002965"/>
                    <a:gd name="connsiteY1" fmla="*/ 2678572 h 2721551"/>
                    <a:gd name="connsiteX2" fmla="*/ 210986 w 1002965"/>
                    <a:gd name="connsiteY2" fmla="*/ 2373992 h 2721551"/>
                    <a:gd name="connsiteX3" fmla="*/ 201076 w 1002965"/>
                    <a:gd name="connsiteY3" fmla="*/ 2371349 h 2721551"/>
                    <a:gd name="connsiteX4" fmla="*/ 163416 w 1002965"/>
                    <a:gd name="connsiteY4" fmla="*/ 2332368 h 2721551"/>
                    <a:gd name="connsiteX5" fmla="*/ 163416 w 1002965"/>
                    <a:gd name="connsiteY5" fmla="*/ 711687 h 2721551"/>
                    <a:gd name="connsiteX6" fmla="*/ 199754 w 1002965"/>
                    <a:gd name="connsiteY6" fmla="*/ 674027 h 2721551"/>
                    <a:gd name="connsiteX7" fmla="*/ 909339 w 1002965"/>
                    <a:gd name="connsiteY7" fmla="*/ 674688 h 2721551"/>
                    <a:gd name="connsiteX8" fmla="*/ 943035 w 1002965"/>
                    <a:gd name="connsiteY8" fmla="*/ 639671 h 2721551"/>
                    <a:gd name="connsiteX9" fmla="*/ 941053 w 1002965"/>
                    <a:gd name="connsiteY9" fmla="*/ 222113 h 2721551"/>
                    <a:gd name="connsiteX10" fmla="*/ 964177 w 1002965"/>
                    <a:gd name="connsiteY10" fmla="*/ 176525 h 2721551"/>
                    <a:gd name="connsiteX11" fmla="*/ 995229 w 1002965"/>
                    <a:gd name="connsiteY11" fmla="*/ 58921 h 2721551"/>
                    <a:gd name="connsiteX12" fmla="*/ 894804 w 1002965"/>
                    <a:gd name="connsiteY12" fmla="*/ 780 h 2721551"/>
                    <a:gd name="connsiteX13" fmla="*/ 813538 w 1002965"/>
                    <a:gd name="connsiteY13" fmla="*/ 80724 h 2721551"/>
                    <a:gd name="connsiteX14" fmla="*/ 867055 w 1002965"/>
                    <a:gd name="connsiteY14" fmla="*/ 187096 h 2721551"/>
                    <a:gd name="connsiteX15" fmla="*/ 886876 w 1002965"/>
                    <a:gd name="connsiteY15" fmla="*/ 218809 h 2721551"/>
                    <a:gd name="connsiteX16" fmla="*/ 886876 w 1002965"/>
                    <a:gd name="connsiteY16" fmla="*/ 590780 h 2721551"/>
                    <a:gd name="connsiteX17" fmla="*/ 857144 w 1002965"/>
                    <a:gd name="connsiteY17" fmla="*/ 619850 h 2721551"/>
                    <a:gd name="connsiteX18" fmla="*/ 123114 w 1002965"/>
                    <a:gd name="connsiteY18" fmla="*/ 617208 h 2721551"/>
                    <a:gd name="connsiteX19" fmla="*/ 88758 w 1002965"/>
                    <a:gd name="connsiteY19" fmla="*/ 650242 h 2721551"/>
                    <a:gd name="connsiteX20" fmla="*/ 89418 w 1002965"/>
                    <a:gd name="connsiteY20" fmla="*/ 2329726 h 2721551"/>
                    <a:gd name="connsiteX21" fmla="*/ 89418 w 1002965"/>
                    <a:gd name="connsiteY21" fmla="*/ 2353511 h 2721551"/>
                    <a:gd name="connsiteX22" fmla="*/ 72240 w 1002965"/>
                    <a:gd name="connsiteY22" fmla="*/ 2370689 h 2721551"/>
                    <a:gd name="connsiteX23" fmla="*/ 5510 w 1002965"/>
                    <a:gd name="connsiteY23" fmla="*/ 2372671 h 2721551"/>
                    <a:gd name="connsiteX24" fmla="*/ 6171 w 1002965"/>
                    <a:gd name="connsiteY24" fmla="*/ 2388527 h 2721551"/>
                    <a:gd name="connsiteX25" fmla="*/ 225 w 1002965"/>
                    <a:gd name="connsiteY25" fmla="*/ 2687822 h 2721551"/>
                    <a:gd name="connsiteX26" fmla="*/ 34581 w 1002965"/>
                    <a:gd name="connsiteY26" fmla="*/ 2721517 h 2721551"/>
                    <a:gd name="connsiteX27" fmla="*/ 172666 w 1002965"/>
                    <a:gd name="connsiteY27" fmla="*/ 2721517 h 2721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02965" h="2721551">
                      <a:moveTo>
                        <a:pt x="172666" y="2721517"/>
                      </a:moveTo>
                      <a:cubicBezTo>
                        <a:pt x="215611" y="2721517"/>
                        <a:pt x="215611" y="2720856"/>
                        <a:pt x="216272" y="2678572"/>
                      </a:cubicBezTo>
                      <a:cubicBezTo>
                        <a:pt x="217593" y="2576825"/>
                        <a:pt x="205040" y="2475739"/>
                        <a:pt x="210986" y="2373992"/>
                      </a:cubicBezTo>
                      <a:cubicBezTo>
                        <a:pt x="207683" y="2373331"/>
                        <a:pt x="204379" y="2371349"/>
                        <a:pt x="201076" y="2371349"/>
                      </a:cubicBezTo>
                      <a:cubicBezTo>
                        <a:pt x="163416" y="2368707"/>
                        <a:pt x="163416" y="2369367"/>
                        <a:pt x="163416" y="2332368"/>
                      </a:cubicBezTo>
                      <a:cubicBezTo>
                        <a:pt x="163416" y="1791921"/>
                        <a:pt x="163416" y="1252134"/>
                        <a:pt x="163416" y="711687"/>
                      </a:cubicBezTo>
                      <a:cubicBezTo>
                        <a:pt x="163416" y="669402"/>
                        <a:pt x="157470" y="674027"/>
                        <a:pt x="199754" y="674027"/>
                      </a:cubicBezTo>
                      <a:cubicBezTo>
                        <a:pt x="436282" y="674027"/>
                        <a:pt x="672811" y="674688"/>
                        <a:pt x="909339" y="674688"/>
                      </a:cubicBezTo>
                      <a:cubicBezTo>
                        <a:pt x="943695" y="674688"/>
                        <a:pt x="943695" y="674688"/>
                        <a:pt x="943035" y="639671"/>
                      </a:cubicBezTo>
                      <a:cubicBezTo>
                        <a:pt x="942374" y="500265"/>
                        <a:pt x="942374" y="360858"/>
                        <a:pt x="941053" y="222113"/>
                      </a:cubicBezTo>
                      <a:cubicBezTo>
                        <a:pt x="941053" y="201631"/>
                        <a:pt x="945017" y="188417"/>
                        <a:pt x="964177" y="176525"/>
                      </a:cubicBezTo>
                      <a:cubicBezTo>
                        <a:pt x="1000515" y="153401"/>
                        <a:pt x="1012407" y="102527"/>
                        <a:pt x="995229" y="58921"/>
                      </a:cubicBezTo>
                      <a:cubicBezTo>
                        <a:pt x="979373" y="17298"/>
                        <a:pt x="941713" y="-4505"/>
                        <a:pt x="894804" y="780"/>
                      </a:cubicBezTo>
                      <a:cubicBezTo>
                        <a:pt x="851859" y="5405"/>
                        <a:pt x="822128" y="34476"/>
                        <a:pt x="813538" y="80724"/>
                      </a:cubicBezTo>
                      <a:cubicBezTo>
                        <a:pt x="805610" y="125651"/>
                        <a:pt x="826752" y="169918"/>
                        <a:pt x="867055" y="187096"/>
                      </a:cubicBezTo>
                      <a:cubicBezTo>
                        <a:pt x="883572" y="193703"/>
                        <a:pt x="886876" y="202292"/>
                        <a:pt x="886876" y="218809"/>
                      </a:cubicBezTo>
                      <a:cubicBezTo>
                        <a:pt x="886215" y="343020"/>
                        <a:pt x="885554" y="467230"/>
                        <a:pt x="886876" y="590780"/>
                      </a:cubicBezTo>
                      <a:cubicBezTo>
                        <a:pt x="886876" y="615226"/>
                        <a:pt x="880269" y="620511"/>
                        <a:pt x="857144" y="619850"/>
                      </a:cubicBezTo>
                      <a:cubicBezTo>
                        <a:pt x="612688" y="618529"/>
                        <a:pt x="368231" y="619190"/>
                        <a:pt x="123114" y="617208"/>
                      </a:cubicBezTo>
                      <a:cubicBezTo>
                        <a:pt x="97347" y="617208"/>
                        <a:pt x="88758" y="621832"/>
                        <a:pt x="88758" y="650242"/>
                      </a:cubicBezTo>
                      <a:cubicBezTo>
                        <a:pt x="90079" y="1209850"/>
                        <a:pt x="89418" y="1770118"/>
                        <a:pt x="89418" y="2329726"/>
                      </a:cubicBezTo>
                      <a:cubicBezTo>
                        <a:pt x="89418" y="2337654"/>
                        <a:pt x="88758" y="2345582"/>
                        <a:pt x="89418" y="2353511"/>
                      </a:cubicBezTo>
                      <a:cubicBezTo>
                        <a:pt x="90079" y="2366064"/>
                        <a:pt x="85454" y="2370689"/>
                        <a:pt x="72240" y="2370689"/>
                      </a:cubicBezTo>
                      <a:cubicBezTo>
                        <a:pt x="49777" y="2370689"/>
                        <a:pt x="27974" y="2367385"/>
                        <a:pt x="5510" y="2372671"/>
                      </a:cubicBezTo>
                      <a:cubicBezTo>
                        <a:pt x="5510" y="2377956"/>
                        <a:pt x="6171" y="2383242"/>
                        <a:pt x="6171" y="2388527"/>
                      </a:cubicBezTo>
                      <a:cubicBezTo>
                        <a:pt x="10135" y="2488292"/>
                        <a:pt x="-1757" y="2588057"/>
                        <a:pt x="225" y="2687822"/>
                      </a:cubicBezTo>
                      <a:cubicBezTo>
                        <a:pt x="885" y="2713589"/>
                        <a:pt x="8814" y="2722178"/>
                        <a:pt x="34581" y="2721517"/>
                      </a:cubicBezTo>
                      <a:cubicBezTo>
                        <a:pt x="81490" y="2720195"/>
                        <a:pt x="127078" y="2721517"/>
                        <a:pt x="172666" y="272151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6ABDD697-8D3F-A65C-0F78-AA4C1B1243FA}"/>
                    </a:ext>
                  </a:extLst>
                </p:cNvPr>
                <p:cNvSpPr/>
                <p:nvPr/>
              </p:nvSpPr>
              <p:spPr>
                <a:xfrm flipH="1">
                  <a:off x="2788787" y="342079"/>
                  <a:ext cx="130800" cy="1535752"/>
                </a:xfrm>
                <a:custGeom>
                  <a:avLst/>
                  <a:gdLst>
                    <a:gd name="connsiteX0" fmla="*/ 208346 w 240102"/>
                    <a:gd name="connsiteY0" fmla="*/ 2818424 h 2819084"/>
                    <a:gd name="connsiteX1" fmla="*/ 240059 w 240102"/>
                    <a:gd name="connsiteY1" fmla="*/ 2785390 h 2819084"/>
                    <a:gd name="connsiteX2" fmla="*/ 240059 w 240102"/>
                    <a:gd name="connsiteY2" fmla="*/ 2641358 h 2819084"/>
                    <a:gd name="connsiteX3" fmla="*/ 240059 w 240102"/>
                    <a:gd name="connsiteY3" fmla="*/ 2518470 h 2819084"/>
                    <a:gd name="connsiteX4" fmla="*/ 189846 w 240102"/>
                    <a:gd name="connsiteY4" fmla="*/ 2468917 h 2819084"/>
                    <a:gd name="connsiteX5" fmla="*/ 156151 w 240102"/>
                    <a:gd name="connsiteY5" fmla="*/ 2435222 h 2819084"/>
                    <a:gd name="connsiteX6" fmla="*/ 156812 w 240102"/>
                    <a:gd name="connsiteY6" fmla="*/ 215291 h 2819084"/>
                    <a:gd name="connsiteX7" fmla="*/ 173990 w 240102"/>
                    <a:gd name="connsiteY7" fmla="*/ 153186 h 2819084"/>
                    <a:gd name="connsiteX8" fmla="*/ 141616 w 240102"/>
                    <a:gd name="connsiteY8" fmla="*/ 11137 h 2819084"/>
                    <a:gd name="connsiteX9" fmla="*/ 8816 w 240102"/>
                    <a:gd name="connsiteY9" fmla="*/ 56725 h 2819084"/>
                    <a:gd name="connsiteX10" fmla="*/ 68940 w 240102"/>
                    <a:gd name="connsiteY10" fmla="*/ 192167 h 2819084"/>
                    <a:gd name="connsiteX11" fmla="*/ 84135 w 240102"/>
                    <a:gd name="connsiteY11" fmla="*/ 222559 h 2819084"/>
                    <a:gd name="connsiteX12" fmla="*/ 84796 w 240102"/>
                    <a:gd name="connsiteY12" fmla="*/ 2437204 h 2819084"/>
                    <a:gd name="connsiteX13" fmla="*/ 53743 w 240102"/>
                    <a:gd name="connsiteY13" fmla="*/ 2467596 h 2819084"/>
                    <a:gd name="connsiteX14" fmla="*/ 29958 w 240102"/>
                    <a:gd name="connsiteY14" fmla="*/ 2491381 h 2819084"/>
                    <a:gd name="connsiteX15" fmla="*/ 30619 w 240102"/>
                    <a:gd name="connsiteY15" fmla="*/ 2641358 h 2819084"/>
                    <a:gd name="connsiteX16" fmla="*/ 30619 w 240102"/>
                    <a:gd name="connsiteY16" fmla="*/ 2788032 h 2819084"/>
                    <a:gd name="connsiteX17" fmla="*/ 61672 w 240102"/>
                    <a:gd name="connsiteY17" fmla="*/ 2819085 h 2819084"/>
                    <a:gd name="connsiteX18" fmla="*/ 208346 w 240102"/>
                    <a:gd name="connsiteY18" fmla="*/ 2818424 h 2819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0102" h="2819084">
                      <a:moveTo>
                        <a:pt x="208346" y="2818424"/>
                      </a:moveTo>
                      <a:cubicBezTo>
                        <a:pt x="234113" y="2819085"/>
                        <a:pt x="240720" y="2808514"/>
                        <a:pt x="240059" y="2785390"/>
                      </a:cubicBezTo>
                      <a:cubicBezTo>
                        <a:pt x="238737" y="2737159"/>
                        <a:pt x="240059" y="2689589"/>
                        <a:pt x="240059" y="2641358"/>
                      </a:cubicBezTo>
                      <a:cubicBezTo>
                        <a:pt x="240059" y="2600395"/>
                        <a:pt x="240059" y="2559432"/>
                        <a:pt x="240059" y="2518470"/>
                      </a:cubicBezTo>
                      <a:cubicBezTo>
                        <a:pt x="240059" y="2468257"/>
                        <a:pt x="240059" y="2466275"/>
                        <a:pt x="189846" y="2468917"/>
                      </a:cubicBezTo>
                      <a:cubicBezTo>
                        <a:pt x="162758" y="2470239"/>
                        <a:pt x="156151" y="2462971"/>
                        <a:pt x="156151" y="2435222"/>
                      </a:cubicBezTo>
                      <a:cubicBezTo>
                        <a:pt x="156812" y="1695245"/>
                        <a:pt x="156812" y="955268"/>
                        <a:pt x="156812" y="215291"/>
                      </a:cubicBezTo>
                      <a:cubicBezTo>
                        <a:pt x="156812" y="192828"/>
                        <a:pt x="159454" y="173668"/>
                        <a:pt x="173990" y="153186"/>
                      </a:cubicBezTo>
                      <a:cubicBezTo>
                        <a:pt x="207685" y="106277"/>
                        <a:pt x="189185" y="35583"/>
                        <a:pt x="141616" y="11137"/>
                      </a:cubicBezTo>
                      <a:cubicBezTo>
                        <a:pt x="90742" y="-14630"/>
                        <a:pt x="29958" y="5851"/>
                        <a:pt x="8816" y="56725"/>
                      </a:cubicBezTo>
                      <a:cubicBezTo>
                        <a:pt x="-14969" y="113544"/>
                        <a:pt x="10798" y="174989"/>
                        <a:pt x="68940" y="192167"/>
                      </a:cubicBezTo>
                      <a:cubicBezTo>
                        <a:pt x="89421" y="198113"/>
                        <a:pt x="84135" y="210666"/>
                        <a:pt x="84135" y="222559"/>
                      </a:cubicBezTo>
                      <a:cubicBezTo>
                        <a:pt x="84135" y="960554"/>
                        <a:pt x="84135" y="1698549"/>
                        <a:pt x="84796" y="2437204"/>
                      </a:cubicBezTo>
                      <a:cubicBezTo>
                        <a:pt x="84796" y="2461650"/>
                        <a:pt x="78189" y="2471560"/>
                        <a:pt x="53743" y="2467596"/>
                      </a:cubicBezTo>
                      <a:cubicBezTo>
                        <a:pt x="35244" y="2464953"/>
                        <a:pt x="29298" y="2472221"/>
                        <a:pt x="29958" y="2491381"/>
                      </a:cubicBezTo>
                      <a:cubicBezTo>
                        <a:pt x="31280" y="2541594"/>
                        <a:pt x="30619" y="2591146"/>
                        <a:pt x="30619" y="2641358"/>
                      </a:cubicBezTo>
                      <a:cubicBezTo>
                        <a:pt x="30619" y="2690250"/>
                        <a:pt x="31940" y="2739141"/>
                        <a:pt x="30619" y="2788032"/>
                      </a:cubicBezTo>
                      <a:cubicBezTo>
                        <a:pt x="29958" y="2811817"/>
                        <a:pt x="39208" y="2819085"/>
                        <a:pt x="61672" y="2819085"/>
                      </a:cubicBezTo>
                      <a:cubicBezTo>
                        <a:pt x="110563" y="2817103"/>
                        <a:pt x="159454" y="2817103"/>
                        <a:pt x="208346" y="281842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9177B318-F36D-EC40-0A68-60B477013D84}"/>
                    </a:ext>
                  </a:extLst>
                </p:cNvPr>
                <p:cNvSpPr/>
                <p:nvPr/>
              </p:nvSpPr>
              <p:spPr>
                <a:xfrm flipH="1">
                  <a:off x="1373078" y="1091819"/>
                  <a:ext cx="733965" cy="786012"/>
                </a:xfrm>
                <a:custGeom>
                  <a:avLst/>
                  <a:gdLst>
                    <a:gd name="connsiteX0" fmla="*/ 136802 w 1347294"/>
                    <a:gd name="connsiteY0" fmla="*/ 78466 h 1442833"/>
                    <a:gd name="connsiteX1" fmla="*/ 138123 w 1347294"/>
                    <a:gd name="connsiteY1" fmla="*/ 512542 h 1442833"/>
                    <a:gd name="connsiteX2" fmla="*/ 138784 w 1347294"/>
                    <a:gd name="connsiteY2" fmla="*/ 1066864 h 1442833"/>
                    <a:gd name="connsiteX3" fmla="*/ 113677 w 1347294"/>
                    <a:gd name="connsiteY3" fmla="*/ 1092631 h 1442833"/>
                    <a:gd name="connsiteX4" fmla="*/ 25145 w 1347294"/>
                    <a:gd name="connsiteY4" fmla="*/ 1091970 h 1442833"/>
                    <a:gd name="connsiteX5" fmla="*/ 38 w 1347294"/>
                    <a:gd name="connsiteY5" fmla="*/ 1115094 h 1442833"/>
                    <a:gd name="connsiteX6" fmla="*/ 699 w 1347294"/>
                    <a:gd name="connsiteY6" fmla="*/ 1265072 h 1442833"/>
                    <a:gd name="connsiteX7" fmla="*/ 699 w 1347294"/>
                    <a:gd name="connsiteY7" fmla="*/ 1414389 h 1442833"/>
                    <a:gd name="connsiteX8" fmla="*/ 29109 w 1347294"/>
                    <a:gd name="connsiteY8" fmla="*/ 1442799 h 1442833"/>
                    <a:gd name="connsiteX9" fmla="*/ 181068 w 1347294"/>
                    <a:gd name="connsiteY9" fmla="*/ 1442799 h 1442833"/>
                    <a:gd name="connsiteX10" fmla="*/ 210139 w 1347294"/>
                    <a:gd name="connsiteY10" fmla="*/ 1412407 h 1442833"/>
                    <a:gd name="connsiteX11" fmla="*/ 210139 w 1347294"/>
                    <a:gd name="connsiteY11" fmla="*/ 1265733 h 1442833"/>
                    <a:gd name="connsiteX12" fmla="*/ 209478 w 1347294"/>
                    <a:gd name="connsiteY12" fmla="*/ 1113112 h 1442833"/>
                    <a:gd name="connsiteX13" fmla="*/ 205514 w 1347294"/>
                    <a:gd name="connsiteY13" fmla="*/ 1093952 h 1442833"/>
                    <a:gd name="connsiteX14" fmla="*/ 191639 w 1347294"/>
                    <a:gd name="connsiteY14" fmla="*/ 1064221 h 1442833"/>
                    <a:gd name="connsiteX15" fmla="*/ 190979 w 1347294"/>
                    <a:gd name="connsiteY15" fmla="*/ 148500 h 1442833"/>
                    <a:gd name="connsiteX16" fmla="*/ 220049 w 1347294"/>
                    <a:gd name="connsiteY16" fmla="*/ 118768 h 1442833"/>
                    <a:gd name="connsiteX17" fmla="*/ 1133128 w 1347294"/>
                    <a:gd name="connsiteY17" fmla="*/ 118768 h 1442833"/>
                    <a:gd name="connsiteX18" fmla="*/ 1166162 w 1347294"/>
                    <a:gd name="connsiteY18" fmla="*/ 139911 h 1442833"/>
                    <a:gd name="connsiteX19" fmla="*/ 1267909 w 1347294"/>
                    <a:gd name="connsiteY19" fmla="*/ 194748 h 1442833"/>
                    <a:gd name="connsiteX20" fmla="*/ 1345211 w 1347294"/>
                    <a:gd name="connsiteY20" fmla="*/ 120090 h 1442833"/>
                    <a:gd name="connsiteX21" fmla="*/ 1299623 w 1347294"/>
                    <a:gd name="connsiteY21" fmla="*/ 11736 h 1442833"/>
                    <a:gd name="connsiteX22" fmla="*/ 1185983 w 1347294"/>
                    <a:gd name="connsiteY22" fmla="*/ 27593 h 1442833"/>
                    <a:gd name="connsiteX23" fmla="*/ 1142378 w 1347294"/>
                    <a:gd name="connsiteY23" fmla="*/ 45431 h 1442833"/>
                    <a:gd name="connsiteX24" fmla="*/ 170497 w 1347294"/>
                    <a:gd name="connsiteY24" fmla="*/ 44110 h 1442833"/>
                    <a:gd name="connsiteX25" fmla="*/ 136802 w 1347294"/>
                    <a:gd name="connsiteY25" fmla="*/ 78466 h 14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347294" h="1442833">
                      <a:moveTo>
                        <a:pt x="136802" y="78466"/>
                      </a:moveTo>
                      <a:cubicBezTo>
                        <a:pt x="138784" y="223158"/>
                        <a:pt x="138123" y="367850"/>
                        <a:pt x="138123" y="512542"/>
                      </a:cubicBezTo>
                      <a:cubicBezTo>
                        <a:pt x="138123" y="697536"/>
                        <a:pt x="138123" y="881870"/>
                        <a:pt x="138784" y="1066864"/>
                      </a:cubicBezTo>
                      <a:cubicBezTo>
                        <a:pt x="138784" y="1086024"/>
                        <a:pt x="134820" y="1093952"/>
                        <a:pt x="113677" y="1092631"/>
                      </a:cubicBezTo>
                      <a:cubicBezTo>
                        <a:pt x="84607" y="1090649"/>
                        <a:pt x="54876" y="1093292"/>
                        <a:pt x="25145" y="1091970"/>
                      </a:cubicBezTo>
                      <a:cubicBezTo>
                        <a:pt x="7306" y="1091309"/>
                        <a:pt x="-623" y="1095274"/>
                        <a:pt x="38" y="1115094"/>
                      </a:cubicBezTo>
                      <a:cubicBezTo>
                        <a:pt x="1359" y="1165307"/>
                        <a:pt x="699" y="1214859"/>
                        <a:pt x="699" y="1265072"/>
                      </a:cubicBezTo>
                      <a:cubicBezTo>
                        <a:pt x="699" y="1314624"/>
                        <a:pt x="1359" y="1364837"/>
                        <a:pt x="699" y="1414389"/>
                      </a:cubicBezTo>
                      <a:cubicBezTo>
                        <a:pt x="699" y="1434870"/>
                        <a:pt x="7966" y="1443459"/>
                        <a:pt x="29109" y="1442799"/>
                      </a:cubicBezTo>
                      <a:cubicBezTo>
                        <a:pt x="79982" y="1442138"/>
                        <a:pt x="130856" y="1442138"/>
                        <a:pt x="181068" y="1442799"/>
                      </a:cubicBezTo>
                      <a:cubicBezTo>
                        <a:pt x="203532" y="1443459"/>
                        <a:pt x="210799" y="1434210"/>
                        <a:pt x="210139" y="1412407"/>
                      </a:cubicBezTo>
                      <a:cubicBezTo>
                        <a:pt x="209478" y="1363515"/>
                        <a:pt x="210139" y="1314624"/>
                        <a:pt x="210139" y="1265733"/>
                      </a:cubicBezTo>
                      <a:cubicBezTo>
                        <a:pt x="210139" y="1214859"/>
                        <a:pt x="210139" y="1163986"/>
                        <a:pt x="209478" y="1113112"/>
                      </a:cubicBezTo>
                      <a:cubicBezTo>
                        <a:pt x="209478" y="1106506"/>
                        <a:pt x="213442" y="1095274"/>
                        <a:pt x="205514" y="1093952"/>
                      </a:cubicBezTo>
                      <a:cubicBezTo>
                        <a:pt x="186354" y="1089327"/>
                        <a:pt x="191639" y="1075453"/>
                        <a:pt x="191639" y="1064221"/>
                      </a:cubicBezTo>
                      <a:cubicBezTo>
                        <a:pt x="191639" y="758981"/>
                        <a:pt x="191639" y="453740"/>
                        <a:pt x="190979" y="148500"/>
                      </a:cubicBezTo>
                      <a:cubicBezTo>
                        <a:pt x="190979" y="125375"/>
                        <a:pt x="195604" y="118768"/>
                        <a:pt x="220049" y="118768"/>
                      </a:cubicBezTo>
                      <a:cubicBezTo>
                        <a:pt x="524629" y="119429"/>
                        <a:pt x="829209" y="119429"/>
                        <a:pt x="1133128" y="118768"/>
                      </a:cubicBezTo>
                      <a:cubicBezTo>
                        <a:pt x="1150306" y="118768"/>
                        <a:pt x="1159555" y="122072"/>
                        <a:pt x="1166162" y="139911"/>
                      </a:cubicBezTo>
                      <a:cubicBezTo>
                        <a:pt x="1182019" y="182195"/>
                        <a:pt x="1219679" y="200694"/>
                        <a:pt x="1267909" y="194748"/>
                      </a:cubicBezTo>
                      <a:cubicBezTo>
                        <a:pt x="1306890" y="190123"/>
                        <a:pt x="1337282" y="161053"/>
                        <a:pt x="1345211" y="120090"/>
                      </a:cubicBezTo>
                      <a:cubicBezTo>
                        <a:pt x="1353799" y="74502"/>
                        <a:pt x="1335300" y="31557"/>
                        <a:pt x="1299623" y="11736"/>
                      </a:cubicBezTo>
                      <a:cubicBezTo>
                        <a:pt x="1262624" y="-8085"/>
                        <a:pt x="1212411" y="-2799"/>
                        <a:pt x="1185983" y="27593"/>
                      </a:cubicBezTo>
                      <a:cubicBezTo>
                        <a:pt x="1173430" y="42128"/>
                        <a:pt x="1160216" y="45431"/>
                        <a:pt x="1142378" y="45431"/>
                      </a:cubicBezTo>
                      <a:cubicBezTo>
                        <a:pt x="818638" y="44771"/>
                        <a:pt x="494237" y="45431"/>
                        <a:pt x="170497" y="44110"/>
                      </a:cubicBezTo>
                      <a:cubicBezTo>
                        <a:pt x="146052" y="46092"/>
                        <a:pt x="136141" y="49396"/>
                        <a:pt x="136802" y="78466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52222BB8-BE4A-4EA1-4CFD-B4AC39B4D668}"/>
                    </a:ext>
                  </a:extLst>
                </p:cNvPr>
                <p:cNvSpPr/>
                <p:nvPr/>
              </p:nvSpPr>
              <p:spPr>
                <a:xfrm flipH="1">
                  <a:off x="3557029" y="726738"/>
                  <a:ext cx="453728" cy="1151093"/>
                </a:xfrm>
                <a:custGeom>
                  <a:avLst/>
                  <a:gdLst>
                    <a:gd name="connsiteX0" fmla="*/ 67744 w 832880"/>
                    <a:gd name="connsiteY0" fmla="*/ 190334 h 2112990"/>
                    <a:gd name="connsiteX1" fmla="*/ 85582 w 832880"/>
                    <a:gd name="connsiteY1" fmla="*/ 219405 h 2112990"/>
                    <a:gd name="connsiteX2" fmla="*/ 84922 w 832880"/>
                    <a:gd name="connsiteY2" fmla="*/ 1012237 h 2112990"/>
                    <a:gd name="connsiteX3" fmla="*/ 115974 w 832880"/>
                    <a:gd name="connsiteY3" fmla="*/ 1042629 h 2112990"/>
                    <a:gd name="connsiteX4" fmla="*/ 651797 w 832880"/>
                    <a:gd name="connsiteY4" fmla="*/ 1041308 h 2112990"/>
                    <a:gd name="connsiteX5" fmla="*/ 683510 w 832880"/>
                    <a:gd name="connsiteY5" fmla="*/ 1074343 h 2112990"/>
                    <a:gd name="connsiteX6" fmla="*/ 682849 w 832880"/>
                    <a:gd name="connsiteY6" fmla="*/ 1711912 h 2112990"/>
                    <a:gd name="connsiteX7" fmla="*/ 634619 w 832880"/>
                    <a:gd name="connsiteY7" fmla="*/ 1762125 h 2112990"/>
                    <a:gd name="connsiteX8" fmla="*/ 626691 w 832880"/>
                    <a:gd name="connsiteY8" fmla="*/ 1764107 h 2112990"/>
                    <a:gd name="connsiteX9" fmla="*/ 627351 w 832880"/>
                    <a:gd name="connsiteY9" fmla="*/ 1799124 h 2112990"/>
                    <a:gd name="connsiteX10" fmla="*/ 622066 w 832880"/>
                    <a:gd name="connsiteY10" fmla="*/ 2081900 h 2112990"/>
                    <a:gd name="connsiteX11" fmla="*/ 653118 w 832880"/>
                    <a:gd name="connsiteY11" fmla="*/ 2112953 h 2112990"/>
                    <a:gd name="connsiteX12" fmla="*/ 805739 w 832880"/>
                    <a:gd name="connsiteY12" fmla="*/ 2112953 h 2112990"/>
                    <a:gd name="connsiteX13" fmla="*/ 832827 w 832880"/>
                    <a:gd name="connsiteY13" fmla="*/ 2083222 h 2112990"/>
                    <a:gd name="connsiteX14" fmla="*/ 830845 w 832880"/>
                    <a:gd name="connsiteY14" fmla="*/ 1765428 h 2112990"/>
                    <a:gd name="connsiteX15" fmla="*/ 770061 w 832880"/>
                    <a:gd name="connsiteY15" fmla="*/ 1762785 h 2112990"/>
                    <a:gd name="connsiteX16" fmla="*/ 737026 w 832880"/>
                    <a:gd name="connsiteY16" fmla="*/ 1731072 h 2112990"/>
                    <a:gd name="connsiteX17" fmla="*/ 738348 w 832880"/>
                    <a:gd name="connsiteY17" fmla="*/ 1016202 h 2112990"/>
                    <a:gd name="connsiteX18" fmla="*/ 709938 w 832880"/>
                    <a:gd name="connsiteY18" fmla="*/ 988452 h 2112990"/>
                    <a:gd name="connsiteX19" fmla="*/ 187990 w 832880"/>
                    <a:gd name="connsiteY19" fmla="*/ 989774 h 2112990"/>
                    <a:gd name="connsiteX20" fmla="*/ 157598 w 832880"/>
                    <a:gd name="connsiteY20" fmla="*/ 958721 h 2112990"/>
                    <a:gd name="connsiteX21" fmla="*/ 158259 w 832880"/>
                    <a:gd name="connsiteY21" fmla="*/ 214119 h 2112990"/>
                    <a:gd name="connsiteX22" fmla="*/ 174776 w 832880"/>
                    <a:gd name="connsiteY22" fmla="*/ 152014 h 2112990"/>
                    <a:gd name="connsiteX23" fmla="*/ 140420 w 832880"/>
                    <a:gd name="connsiteY23" fmla="*/ 10626 h 2112990"/>
                    <a:gd name="connsiteX24" fmla="*/ 9603 w 832880"/>
                    <a:gd name="connsiteY24" fmla="*/ 55553 h 2112990"/>
                    <a:gd name="connsiteX25" fmla="*/ 67744 w 832880"/>
                    <a:gd name="connsiteY25" fmla="*/ 190334 h 2112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32880" h="2112990">
                      <a:moveTo>
                        <a:pt x="67744" y="190334"/>
                      </a:moveTo>
                      <a:cubicBezTo>
                        <a:pt x="86243" y="195620"/>
                        <a:pt x="85582" y="206191"/>
                        <a:pt x="85582" y="219405"/>
                      </a:cubicBezTo>
                      <a:cubicBezTo>
                        <a:pt x="85582" y="483682"/>
                        <a:pt x="85582" y="747960"/>
                        <a:pt x="84922" y="1012237"/>
                      </a:cubicBezTo>
                      <a:cubicBezTo>
                        <a:pt x="84922" y="1037344"/>
                        <a:pt x="92189" y="1042629"/>
                        <a:pt x="115974" y="1042629"/>
                      </a:cubicBezTo>
                      <a:cubicBezTo>
                        <a:pt x="294362" y="1041969"/>
                        <a:pt x="472749" y="1042629"/>
                        <a:pt x="651797" y="1041308"/>
                      </a:cubicBezTo>
                      <a:cubicBezTo>
                        <a:pt x="678885" y="1041308"/>
                        <a:pt x="683510" y="1049236"/>
                        <a:pt x="683510" y="1074343"/>
                      </a:cubicBezTo>
                      <a:cubicBezTo>
                        <a:pt x="682849" y="1287086"/>
                        <a:pt x="682849" y="1499168"/>
                        <a:pt x="682849" y="1711912"/>
                      </a:cubicBezTo>
                      <a:cubicBezTo>
                        <a:pt x="682849" y="1759482"/>
                        <a:pt x="682849" y="1759482"/>
                        <a:pt x="634619" y="1762125"/>
                      </a:cubicBezTo>
                      <a:cubicBezTo>
                        <a:pt x="631976" y="1762125"/>
                        <a:pt x="629333" y="1763446"/>
                        <a:pt x="626691" y="1764107"/>
                      </a:cubicBezTo>
                      <a:cubicBezTo>
                        <a:pt x="626691" y="1775999"/>
                        <a:pt x="627351" y="1787231"/>
                        <a:pt x="627351" y="1799124"/>
                      </a:cubicBezTo>
                      <a:cubicBezTo>
                        <a:pt x="625369" y="1893603"/>
                        <a:pt x="624048" y="1988082"/>
                        <a:pt x="622066" y="2081900"/>
                      </a:cubicBezTo>
                      <a:cubicBezTo>
                        <a:pt x="621405" y="2105025"/>
                        <a:pt x="629333" y="2113614"/>
                        <a:pt x="653118" y="2112953"/>
                      </a:cubicBezTo>
                      <a:cubicBezTo>
                        <a:pt x="703992" y="2111632"/>
                        <a:pt x="754865" y="2111632"/>
                        <a:pt x="805739" y="2112953"/>
                      </a:cubicBezTo>
                      <a:cubicBezTo>
                        <a:pt x="828202" y="2113614"/>
                        <a:pt x="833488" y="2105685"/>
                        <a:pt x="832827" y="2083222"/>
                      </a:cubicBezTo>
                      <a:cubicBezTo>
                        <a:pt x="830845" y="1977511"/>
                        <a:pt x="831506" y="1871139"/>
                        <a:pt x="830845" y="1765428"/>
                      </a:cubicBezTo>
                      <a:cubicBezTo>
                        <a:pt x="811024" y="1758821"/>
                        <a:pt x="789882" y="1761464"/>
                        <a:pt x="770061" y="1762785"/>
                      </a:cubicBezTo>
                      <a:cubicBezTo>
                        <a:pt x="744955" y="1764767"/>
                        <a:pt x="737026" y="1757500"/>
                        <a:pt x="737026" y="1731072"/>
                      </a:cubicBezTo>
                      <a:cubicBezTo>
                        <a:pt x="738348" y="1492562"/>
                        <a:pt x="737687" y="1254712"/>
                        <a:pt x="738348" y="1016202"/>
                      </a:cubicBezTo>
                      <a:cubicBezTo>
                        <a:pt x="738348" y="993738"/>
                        <a:pt x="731741" y="987792"/>
                        <a:pt x="709938" y="988452"/>
                      </a:cubicBezTo>
                      <a:cubicBezTo>
                        <a:pt x="536175" y="989113"/>
                        <a:pt x="361752" y="988452"/>
                        <a:pt x="187990" y="989774"/>
                      </a:cubicBezTo>
                      <a:cubicBezTo>
                        <a:pt x="162883" y="989774"/>
                        <a:pt x="156937" y="982506"/>
                        <a:pt x="157598" y="958721"/>
                      </a:cubicBezTo>
                      <a:cubicBezTo>
                        <a:pt x="158259" y="710300"/>
                        <a:pt x="158259" y="462540"/>
                        <a:pt x="158259" y="214119"/>
                      </a:cubicBezTo>
                      <a:cubicBezTo>
                        <a:pt x="158259" y="191656"/>
                        <a:pt x="160901" y="172496"/>
                        <a:pt x="174776" y="152014"/>
                      </a:cubicBezTo>
                      <a:cubicBezTo>
                        <a:pt x="207150" y="104444"/>
                        <a:pt x="188651" y="34411"/>
                        <a:pt x="140420" y="10626"/>
                      </a:cubicBezTo>
                      <a:cubicBezTo>
                        <a:pt x="90207" y="-14481"/>
                        <a:pt x="30084" y="6662"/>
                        <a:pt x="9603" y="55553"/>
                      </a:cubicBezTo>
                      <a:cubicBezTo>
                        <a:pt x="-15504" y="111051"/>
                        <a:pt x="10263" y="173156"/>
                        <a:pt x="67744" y="19033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265748B1-FB43-355E-9182-4E8A59A04312}"/>
                    </a:ext>
                  </a:extLst>
                </p:cNvPr>
                <p:cNvSpPr/>
                <p:nvPr/>
              </p:nvSpPr>
              <p:spPr>
                <a:xfrm flipH="1">
                  <a:off x="3167873" y="933829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5E0AFA25-736A-72AD-630D-7F9C5B8625FB}"/>
                    </a:ext>
                  </a:extLst>
                </p:cNvPr>
                <p:cNvSpPr/>
                <p:nvPr/>
              </p:nvSpPr>
              <p:spPr>
                <a:xfrm flipH="1">
                  <a:off x="4378571" y="156600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1721BC51-207C-2337-7C7E-A6308FEF8941}"/>
                    </a:ext>
                  </a:extLst>
                </p:cNvPr>
                <p:cNvSpPr/>
                <p:nvPr/>
              </p:nvSpPr>
              <p:spPr>
                <a:xfrm flipH="1">
                  <a:off x="3982857" y="1418093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9B9CFEDF-739D-762F-C7D0-0F403981B164}"/>
                  </a:ext>
                </a:extLst>
              </p:cNvPr>
              <p:cNvGrpSpPr/>
              <p:nvPr userDrawn="1"/>
            </p:nvGrpSpPr>
            <p:grpSpPr>
              <a:xfrm>
                <a:off x="1298308" y="5139374"/>
                <a:ext cx="3556005" cy="1460310"/>
                <a:chOff x="1405312" y="5139374"/>
                <a:chExt cx="3556005" cy="1460310"/>
              </a:xfrm>
              <a:grpFill/>
            </p:grpSpPr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58B4420C-9BAD-3B58-94C6-B672004783AE}"/>
                    </a:ext>
                  </a:extLst>
                </p:cNvPr>
                <p:cNvSpPr/>
                <p:nvPr/>
              </p:nvSpPr>
              <p:spPr>
                <a:xfrm flipH="1">
                  <a:off x="3177489" y="5139374"/>
                  <a:ext cx="556980" cy="1460310"/>
                </a:xfrm>
                <a:custGeom>
                  <a:avLst/>
                  <a:gdLst>
                    <a:gd name="connsiteX0" fmla="*/ 985486 w 1022414"/>
                    <a:gd name="connsiteY0" fmla="*/ 1487 h 2680599"/>
                    <a:gd name="connsiteX1" fmla="*/ 822295 w 1022414"/>
                    <a:gd name="connsiteY1" fmla="*/ 1487 h 2680599"/>
                    <a:gd name="connsiteX2" fmla="*/ 787278 w 1022414"/>
                    <a:gd name="connsiteY2" fmla="*/ 37164 h 2680599"/>
                    <a:gd name="connsiteX3" fmla="*/ 787278 w 1022414"/>
                    <a:gd name="connsiteY3" fmla="*/ 160053 h 2680599"/>
                    <a:gd name="connsiteX4" fmla="*/ 799170 w 1022414"/>
                    <a:gd name="connsiteY4" fmla="*/ 191766 h 2680599"/>
                    <a:gd name="connsiteX5" fmla="*/ 799831 w 1022414"/>
                    <a:gd name="connsiteY5" fmla="*/ 312013 h 2680599"/>
                    <a:gd name="connsiteX6" fmla="*/ 853347 w 1022414"/>
                    <a:gd name="connsiteY6" fmla="*/ 364207 h 2680599"/>
                    <a:gd name="connsiteX7" fmla="*/ 887043 w 1022414"/>
                    <a:gd name="connsiteY7" fmla="*/ 397903 h 2680599"/>
                    <a:gd name="connsiteX8" fmla="*/ 886382 w 1022414"/>
                    <a:gd name="connsiteY8" fmla="*/ 2472481 h 2680599"/>
                    <a:gd name="connsiteX9" fmla="*/ 841455 w 1022414"/>
                    <a:gd name="connsiteY9" fmla="*/ 2516087 h 2680599"/>
                    <a:gd name="connsiteX10" fmla="*/ 190672 w 1022414"/>
                    <a:gd name="connsiteY10" fmla="*/ 2516087 h 2680599"/>
                    <a:gd name="connsiteX11" fmla="*/ 151691 w 1022414"/>
                    <a:gd name="connsiteY11" fmla="*/ 2503533 h 2680599"/>
                    <a:gd name="connsiteX12" fmla="*/ 52587 w 1022414"/>
                    <a:gd name="connsiteY12" fmla="*/ 2494284 h 2680599"/>
                    <a:gd name="connsiteX13" fmla="*/ 392 w 1022414"/>
                    <a:gd name="connsiteY13" fmla="*/ 2574889 h 2680599"/>
                    <a:gd name="connsiteX14" fmla="*/ 65801 w 1022414"/>
                    <a:gd name="connsiteY14" fmla="*/ 2680600 h 2680599"/>
                    <a:gd name="connsiteX15" fmla="*/ 119317 w 1022414"/>
                    <a:gd name="connsiteY15" fmla="*/ 2680600 h 2680599"/>
                    <a:gd name="connsiteX16" fmla="*/ 184725 w 1022414"/>
                    <a:gd name="connsiteY16" fmla="*/ 2612548 h 2680599"/>
                    <a:gd name="connsiteX17" fmla="*/ 216439 w 1022414"/>
                    <a:gd name="connsiteY17" fmla="*/ 2588103 h 2680599"/>
                    <a:gd name="connsiteX18" fmla="*/ 832205 w 1022414"/>
                    <a:gd name="connsiteY18" fmla="*/ 2589424 h 2680599"/>
                    <a:gd name="connsiteX19" fmla="*/ 934613 w 1022414"/>
                    <a:gd name="connsiteY19" fmla="*/ 2551764 h 2680599"/>
                    <a:gd name="connsiteX20" fmla="*/ 959058 w 1022414"/>
                    <a:gd name="connsiteY20" fmla="*/ 2497587 h 2680599"/>
                    <a:gd name="connsiteX21" fmla="*/ 958397 w 1022414"/>
                    <a:gd name="connsiteY21" fmla="*/ 395921 h 2680599"/>
                    <a:gd name="connsiteX22" fmla="*/ 987468 w 1022414"/>
                    <a:gd name="connsiteY22" fmla="*/ 364207 h 2680599"/>
                    <a:gd name="connsiteX23" fmla="*/ 1009271 w 1022414"/>
                    <a:gd name="connsiteY23" fmla="*/ 341083 h 2680599"/>
                    <a:gd name="connsiteX24" fmla="*/ 1009271 w 1022414"/>
                    <a:gd name="connsiteY24" fmla="*/ 191106 h 2680599"/>
                    <a:gd name="connsiteX25" fmla="*/ 1021163 w 1022414"/>
                    <a:gd name="connsiteY25" fmla="*/ 162035 h 2680599"/>
                    <a:gd name="connsiteX26" fmla="*/ 1021163 w 1022414"/>
                    <a:gd name="connsiteY26" fmla="*/ 33861 h 2680599"/>
                    <a:gd name="connsiteX27" fmla="*/ 985486 w 1022414"/>
                    <a:gd name="connsiteY27" fmla="*/ 1487 h 2680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22414" h="2680599">
                      <a:moveTo>
                        <a:pt x="985486" y="1487"/>
                      </a:moveTo>
                      <a:cubicBezTo>
                        <a:pt x="931309" y="-496"/>
                        <a:pt x="876472" y="-496"/>
                        <a:pt x="822295" y="1487"/>
                      </a:cubicBezTo>
                      <a:cubicBezTo>
                        <a:pt x="793885" y="2808"/>
                        <a:pt x="787939" y="8754"/>
                        <a:pt x="787278" y="37164"/>
                      </a:cubicBezTo>
                      <a:cubicBezTo>
                        <a:pt x="785296" y="78127"/>
                        <a:pt x="785957" y="119090"/>
                        <a:pt x="787278" y="160053"/>
                      </a:cubicBezTo>
                      <a:cubicBezTo>
                        <a:pt x="787278" y="171946"/>
                        <a:pt x="790582" y="182517"/>
                        <a:pt x="799170" y="191766"/>
                      </a:cubicBezTo>
                      <a:cubicBezTo>
                        <a:pt x="799170" y="232069"/>
                        <a:pt x="799831" y="272371"/>
                        <a:pt x="799831" y="312013"/>
                      </a:cubicBezTo>
                      <a:cubicBezTo>
                        <a:pt x="799831" y="364868"/>
                        <a:pt x="799831" y="366189"/>
                        <a:pt x="853347" y="364207"/>
                      </a:cubicBezTo>
                      <a:cubicBezTo>
                        <a:pt x="879775" y="362886"/>
                        <a:pt x="887043" y="370154"/>
                        <a:pt x="887043" y="397903"/>
                      </a:cubicBezTo>
                      <a:cubicBezTo>
                        <a:pt x="886382" y="1089649"/>
                        <a:pt x="886382" y="1780735"/>
                        <a:pt x="886382" y="2472481"/>
                      </a:cubicBezTo>
                      <a:cubicBezTo>
                        <a:pt x="886382" y="2511462"/>
                        <a:pt x="881757" y="2516087"/>
                        <a:pt x="841455" y="2516087"/>
                      </a:cubicBezTo>
                      <a:cubicBezTo>
                        <a:pt x="624747" y="2516087"/>
                        <a:pt x="408040" y="2516087"/>
                        <a:pt x="190672" y="2516087"/>
                      </a:cubicBezTo>
                      <a:cubicBezTo>
                        <a:pt x="176136" y="2516087"/>
                        <a:pt x="164244" y="2513444"/>
                        <a:pt x="151691" y="2503533"/>
                      </a:cubicBezTo>
                      <a:cubicBezTo>
                        <a:pt x="121299" y="2481070"/>
                        <a:pt x="86943" y="2479088"/>
                        <a:pt x="52587" y="2494284"/>
                      </a:cubicBezTo>
                      <a:cubicBezTo>
                        <a:pt x="18231" y="2509480"/>
                        <a:pt x="3035" y="2538551"/>
                        <a:pt x="392" y="2574889"/>
                      </a:cubicBezTo>
                      <a:cubicBezTo>
                        <a:pt x="-3572" y="2626422"/>
                        <a:pt x="22855" y="2658796"/>
                        <a:pt x="65801" y="2680600"/>
                      </a:cubicBezTo>
                      <a:cubicBezTo>
                        <a:pt x="83639" y="2680600"/>
                        <a:pt x="101478" y="2680600"/>
                        <a:pt x="119317" y="2680600"/>
                      </a:cubicBezTo>
                      <a:cubicBezTo>
                        <a:pt x="150369" y="2666725"/>
                        <a:pt x="178118" y="2648225"/>
                        <a:pt x="184725" y="2612548"/>
                      </a:cubicBezTo>
                      <a:cubicBezTo>
                        <a:pt x="188689" y="2592067"/>
                        <a:pt x="197939" y="2588103"/>
                        <a:pt x="216439" y="2588103"/>
                      </a:cubicBezTo>
                      <a:cubicBezTo>
                        <a:pt x="421914" y="2588763"/>
                        <a:pt x="626729" y="2587442"/>
                        <a:pt x="832205" y="2589424"/>
                      </a:cubicBezTo>
                      <a:cubicBezTo>
                        <a:pt x="873829" y="2590084"/>
                        <a:pt x="904881" y="2579513"/>
                        <a:pt x="934613" y="2551764"/>
                      </a:cubicBezTo>
                      <a:cubicBezTo>
                        <a:pt x="951130" y="2535908"/>
                        <a:pt x="959058" y="2520712"/>
                        <a:pt x="959058" y="2497587"/>
                      </a:cubicBezTo>
                      <a:cubicBezTo>
                        <a:pt x="958397" y="1797252"/>
                        <a:pt x="958397" y="1096917"/>
                        <a:pt x="958397" y="395921"/>
                      </a:cubicBezTo>
                      <a:cubicBezTo>
                        <a:pt x="958397" y="374118"/>
                        <a:pt x="960379" y="358922"/>
                        <a:pt x="987468" y="364207"/>
                      </a:cubicBezTo>
                      <a:cubicBezTo>
                        <a:pt x="1005968" y="367511"/>
                        <a:pt x="1009271" y="357600"/>
                        <a:pt x="1009271" y="341083"/>
                      </a:cubicBezTo>
                      <a:cubicBezTo>
                        <a:pt x="1008610" y="290871"/>
                        <a:pt x="1009271" y="241319"/>
                        <a:pt x="1009271" y="191106"/>
                      </a:cubicBezTo>
                      <a:cubicBezTo>
                        <a:pt x="1016538" y="182517"/>
                        <a:pt x="1020503" y="173267"/>
                        <a:pt x="1021163" y="162035"/>
                      </a:cubicBezTo>
                      <a:cubicBezTo>
                        <a:pt x="1022485" y="119090"/>
                        <a:pt x="1023145" y="76145"/>
                        <a:pt x="1021163" y="33861"/>
                      </a:cubicBezTo>
                      <a:cubicBezTo>
                        <a:pt x="1019181" y="8094"/>
                        <a:pt x="1012574" y="2147"/>
                        <a:pt x="985486" y="148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EEB9A749-B800-4D63-8604-954C3B47A978}"/>
                    </a:ext>
                  </a:extLst>
                </p:cNvPr>
                <p:cNvSpPr/>
                <p:nvPr/>
              </p:nvSpPr>
              <p:spPr>
                <a:xfrm flipH="1">
                  <a:off x="3977908" y="5139374"/>
                  <a:ext cx="525900" cy="1335363"/>
                </a:xfrm>
                <a:custGeom>
                  <a:avLst/>
                  <a:gdLst>
                    <a:gd name="connsiteX0" fmla="*/ 846399 w 965361"/>
                    <a:gd name="connsiteY0" fmla="*/ 2292642 h 2451243"/>
                    <a:gd name="connsiteX1" fmla="*/ 845739 w 965361"/>
                    <a:gd name="connsiteY1" fmla="*/ 395791 h 2451243"/>
                    <a:gd name="connsiteX2" fmla="*/ 845739 w 965361"/>
                    <a:gd name="connsiteY2" fmla="*/ 368702 h 2451243"/>
                    <a:gd name="connsiteX3" fmla="*/ 862917 w 965361"/>
                    <a:gd name="connsiteY3" fmla="*/ 351524 h 2451243"/>
                    <a:gd name="connsiteX4" fmla="*/ 937575 w 965361"/>
                    <a:gd name="connsiteY4" fmla="*/ 352185 h 2451243"/>
                    <a:gd name="connsiteX5" fmla="*/ 963342 w 965361"/>
                    <a:gd name="connsiteY5" fmla="*/ 327078 h 2451243"/>
                    <a:gd name="connsiteX6" fmla="*/ 965324 w 965361"/>
                    <a:gd name="connsiteY6" fmla="*/ 177101 h 2451243"/>
                    <a:gd name="connsiteX7" fmla="*/ 965324 w 965361"/>
                    <a:gd name="connsiteY7" fmla="*/ 35052 h 2451243"/>
                    <a:gd name="connsiteX8" fmla="*/ 931629 w 965361"/>
                    <a:gd name="connsiteY8" fmla="*/ 35 h 2451243"/>
                    <a:gd name="connsiteX9" fmla="*/ 784294 w 965361"/>
                    <a:gd name="connsiteY9" fmla="*/ 35 h 2451243"/>
                    <a:gd name="connsiteX10" fmla="*/ 751260 w 965361"/>
                    <a:gd name="connsiteY10" fmla="*/ 32409 h 2451243"/>
                    <a:gd name="connsiteX11" fmla="*/ 751260 w 965361"/>
                    <a:gd name="connsiteY11" fmla="*/ 177101 h 2451243"/>
                    <a:gd name="connsiteX12" fmla="*/ 753242 w 965361"/>
                    <a:gd name="connsiteY12" fmla="*/ 327078 h 2451243"/>
                    <a:gd name="connsiteX13" fmla="*/ 757866 w 965361"/>
                    <a:gd name="connsiteY13" fmla="*/ 348882 h 2451243"/>
                    <a:gd name="connsiteX14" fmla="*/ 773063 w 965361"/>
                    <a:gd name="connsiteY14" fmla="*/ 382577 h 2451243"/>
                    <a:gd name="connsiteX15" fmla="*/ 773063 w 965361"/>
                    <a:gd name="connsiteY15" fmla="*/ 2268197 h 2451243"/>
                    <a:gd name="connsiteX16" fmla="*/ 720207 w 965361"/>
                    <a:gd name="connsiteY16" fmla="*/ 2321713 h 2451243"/>
                    <a:gd name="connsiteX17" fmla="*/ 208830 w 965361"/>
                    <a:gd name="connsiteY17" fmla="*/ 2322373 h 2451243"/>
                    <a:gd name="connsiteX18" fmla="*/ 175795 w 965361"/>
                    <a:gd name="connsiteY18" fmla="*/ 2303213 h 2451243"/>
                    <a:gd name="connsiteX19" fmla="*/ 65460 w 965361"/>
                    <a:gd name="connsiteY19" fmla="*/ 2259607 h 2451243"/>
                    <a:gd name="connsiteX20" fmla="*/ 51 w 965361"/>
                    <a:gd name="connsiteY20" fmla="*/ 2358712 h 2451243"/>
                    <a:gd name="connsiteX21" fmla="*/ 70084 w 965361"/>
                    <a:gd name="connsiteY21" fmla="*/ 2448566 h 2451243"/>
                    <a:gd name="connsiteX22" fmla="*/ 177117 w 965361"/>
                    <a:gd name="connsiteY22" fmla="*/ 2399014 h 2451243"/>
                    <a:gd name="connsiteX23" fmla="*/ 212794 w 965361"/>
                    <a:gd name="connsiteY23" fmla="*/ 2376550 h 2451243"/>
                    <a:gd name="connsiteX24" fmla="*/ 703029 w 965361"/>
                    <a:gd name="connsiteY24" fmla="*/ 2377872 h 2451243"/>
                    <a:gd name="connsiteX25" fmla="*/ 821293 w 965361"/>
                    <a:gd name="connsiteY25" fmla="*/ 2340873 h 2451243"/>
                    <a:gd name="connsiteX26" fmla="*/ 846399 w 965361"/>
                    <a:gd name="connsiteY26" fmla="*/ 2292642 h 2451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65361" h="2451243">
                      <a:moveTo>
                        <a:pt x="846399" y="2292642"/>
                      </a:moveTo>
                      <a:cubicBezTo>
                        <a:pt x="845739" y="1660359"/>
                        <a:pt x="845739" y="1028075"/>
                        <a:pt x="845739" y="395791"/>
                      </a:cubicBezTo>
                      <a:cubicBezTo>
                        <a:pt x="845739" y="386541"/>
                        <a:pt x="846399" y="377952"/>
                        <a:pt x="845739" y="368702"/>
                      </a:cubicBezTo>
                      <a:cubicBezTo>
                        <a:pt x="845078" y="356149"/>
                        <a:pt x="850364" y="351524"/>
                        <a:pt x="862917" y="351524"/>
                      </a:cubicBezTo>
                      <a:cubicBezTo>
                        <a:pt x="888023" y="352185"/>
                        <a:pt x="913129" y="350203"/>
                        <a:pt x="937575" y="352185"/>
                      </a:cubicBezTo>
                      <a:cubicBezTo>
                        <a:pt x="957396" y="353506"/>
                        <a:pt x="964003" y="347560"/>
                        <a:pt x="963342" y="327078"/>
                      </a:cubicBezTo>
                      <a:cubicBezTo>
                        <a:pt x="963342" y="276866"/>
                        <a:pt x="960039" y="227314"/>
                        <a:pt x="965324" y="177101"/>
                      </a:cubicBezTo>
                      <a:cubicBezTo>
                        <a:pt x="965324" y="129531"/>
                        <a:pt x="964003" y="82622"/>
                        <a:pt x="965324" y="35052"/>
                      </a:cubicBezTo>
                      <a:cubicBezTo>
                        <a:pt x="965985" y="9945"/>
                        <a:pt x="958057" y="-625"/>
                        <a:pt x="931629" y="35"/>
                      </a:cubicBezTo>
                      <a:cubicBezTo>
                        <a:pt x="882738" y="1357"/>
                        <a:pt x="833185" y="1357"/>
                        <a:pt x="784294" y="35"/>
                      </a:cubicBezTo>
                      <a:cubicBezTo>
                        <a:pt x="760509" y="-625"/>
                        <a:pt x="750599" y="7963"/>
                        <a:pt x="751260" y="32409"/>
                      </a:cubicBezTo>
                      <a:cubicBezTo>
                        <a:pt x="752581" y="80640"/>
                        <a:pt x="751260" y="128870"/>
                        <a:pt x="751260" y="177101"/>
                      </a:cubicBezTo>
                      <a:cubicBezTo>
                        <a:pt x="751920" y="227314"/>
                        <a:pt x="751920" y="276866"/>
                        <a:pt x="753242" y="327078"/>
                      </a:cubicBezTo>
                      <a:cubicBezTo>
                        <a:pt x="753242" y="335007"/>
                        <a:pt x="749278" y="346899"/>
                        <a:pt x="757866" y="348882"/>
                      </a:cubicBezTo>
                      <a:cubicBezTo>
                        <a:pt x="779669" y="354167"/>
                        <a:pt x="773063" y="370024"/>
                        <a:pt x="773063" y="382577"/>
                      </a:cubicBezTo>
                      <a:cubicBezTo>
                        <a:pt x="773063" y="1010896"/>
                        <a:pt x="773063" y="1639877"/>
                        <a:pt x="773063" y="2268197"/>
                      </a:cubicBezTo>
                      <a:cubicBezTo>
                        <a:pt x="773063" y="2305195"/>
                        <a:pt x="757206" y="2321713"/>
                        <a:pt x="720207" y="2321713"/>
                      </a:cubicBezTo>
                      <a:cubicBezTo>
                        <a:pt x="549748" y="2321713"/>
                        <a:pt x="379289" y="2321713"/>
                        <a:pt x="208830" y="2322373"/>
                      </a:cubicBezTo>
                      <a:cubicBezTo>
                        <a:pt x="192313" y="2322373"/>
                        <a:pt x="183724" y="2318409"/>
                        <a:pt x="175795" y="2303213"/>
                      </a:cubicBezTo>
                      <a:cubicBezTo>
                        <a:pt x="155314" y="2263572"/>
                        <a:pt x="109726" y="2246394"/>
                        <a:pt x="65460" y="2259607"/>
                      </a:cubicBezTo>
                      <a:cubicBezTo>
                        <a:pt x="23175" y="2272161"/>
                        <a:pt x="-1271" y="2309159"/>
                        <a:pt x="51" y="2358712"/>
                      </a:cubicBezTo>
                      <a:cubicBezTo>
                        <a:pt x="1372" y="2404300"/>
                        <a:pt x="29782" y="2439977"/>
                        <a:pt x="70084" y="2448566"/>
                      </a:cubicBezTo>
                      <a:cubicBezTo>
                        <a:pt x="117654" y="2458476"/>
                        <a:pt x="159939" y="2440638"/>
                        <a:pt x="177117" y="2399014"/>
                      </a:cubicBezTo>
                      <a:cubicBezTo>
                        <a:pt x="185045" y="2379854"/>
                        <a:pt x="195616" y="2376550"/>
                        <a:pt x="212794" y="2376550"/>
                      </a:cubicBezTo>
                      <a:cubicBezTo>
                        <a:pt x="375986" y="2377211"/>
                        <a:pt x="539838" y="2375229"/>
                        <a:pt x="703029" y="2377872"/>
                      </a:cubicBezTo>
                      <a:cubicBezTo>
                        <a:pt x="747956" y="2378532"/>
                        <a:pt x="785616" y="2370604"/>
                        <a:pt x="821293" y="2340873"/>
                      </a:cubicBezTo>
                      <a:cubicBezTo>
                        <a:pt x="838471" y="2326998"/>
                        <a:pt x="846399" y="2314445"/>
                        <a:pt x="846399" y="2292642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5F4B1B7F-E5E5-0369-5612-3E2386170BA0}"/>
                    </a:ext>
                  </a:extLst>
                </p:cNvPr>
                <p:cNvSpPr/>
                <p:nvPr/>
              </p:nvSpPr>
              <p:spPr>
                <a:xfrm flipH="1">
                  <a:off x="3564028" y="5139374"/>
                  <a:ext cx="133654" cy="1187379"/>
                </a:xfrm>
                <a:custGeom>
                  <a:avLst/>
                  <a:gdLst>
                    <a:gd name="connsiteX0" fmla="*/ 65588 w 245340"/>
                    <a:gd name="connsiteY0" fmla="*/ 33 h 2179597"/>
                    <a:gd name="connsiteX1" fmla="*/ 34535 w 245340"/>
                    <a:gd name="connsiteY1" fmla="*/ 31746 h 2179597"/>
                    <a:gd name="connsiteX2" fmla="*/ 33874 w 245340"/>
                    <a:gd name="connsiteY2" fmla="*/ 179081 h 2179597"/>
                    <a:gd name="connsiteX3" fmla="*/ 33874 w 245340"/>
                    <a:gd name="connsiteY3" fmla="*/ 331701 h 2179597"/>
                    <a:gd name="connsiteX4" fmla="*/ 53034 w 245340"/>
                    <a:gd name="connsiteY4" fmla="*/ 351522 h 2179597"/>
                    <a:gd name="connsiteX5" fmla="*/ 86730 w 245340"/>
                    <a:gd name="connsiteY5" fmla="*/ 387860 h 2179597"/>
                    <a:gd name="connsiteX6" fmla="*/ 86730 w 245340"/>
                    <a:gd name="connsiteY6" fmla="*/ 1949740 h 2179597"/>
                    <a:gd name="connsiteX7" fmla="*/ 58981 w 245340"/>
                    <a:gd name="connsiteY7" fmla="*/ 1990703 h 2179597"/>
                    <a:gd name="connsiteX8" fmla="*/ 13393 w 245340"/>
                    <a:gd name="connsiteY8" fmla="*/ 2029023 h 2179597"/>
                    <a:gd name="connsiteX9" fmla="*/ 35856 w 245340"/>
                    <a:gd name="connsiteY9" fmla="*/ 2160501 h 2179597"/>
                    <a:gd name="connsiteX10" fmla="*/ 155442 w 245340"/>
                    <a:gd name="connsiteY10" fmla="*/ 2158519 h 2179597"/>
                    <a:gd name="connsiteX11" fmla="*/ 173281 w 245340"/>
                    <a:gd name="connsiteY11" fmla="*/ 2027041 h 2179597"/>
                    <a:gd name="connsiteX12" fmla="*/ 158745 w 245340"/>
                    <a:gd name="connsiteY12" fmla="*/ 1974846 h 2179597"/>
                    <a:gd name="connsiteX13" fmla="*/ 159406 w 245340"/>
                    <a:gd name="connsiteY13" fmla="*/ 418912 h 2179597"/>
                    <a:gd name="connsiteX14" fmla="*/ 164031 w 245340"/>
                    <a:gd name="connsiteY14" fmla="*/ 356807 h 2179597"/>
                    <a:gd name="connsiteX15" fmla="*/ 223493 w 245340"/>
                    <a:gd name="connsiteY15" fmla="*/ 352843 h 2179597"/>
                    <a:gd name="connsiteX16" fmla="*/ 244636 w 245340"/>
                    <a:gd name="connsiteY16" fmla="*/ 331701 h 2179597"/>
                    <a:gd name="connsiteX17" fmla="*/ 245296 w 245340"/>
                    <a:gd name="connsiteY17" fmla="*/ 179081 h 2179597"/>
                    <a:gd name="connsiteX18" fmla="*/ 245296 w 245340"/>
                    <a:gd name="connsiteY18" fmla="*/ 34389 h 2179597"/>
                    <a:gd name="connsiteX19" fmla="*/ 213583 w 245340"/>
                    <a:gd name="connsiteY19" fmla="*/ 693 h 2179597"/>
                    <a:gd name="connsiteX20" fmla="*/ 65588 w 245340"/>
                    <a:gd name="connsiteY20" fmla="*/ 33 h 217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45340" h="2179597">
                      <a:moveTo>
                        <a:pt x="65588" y="33"/>
                      </a:moveTo>
                      <a:cubicBezTo>
                        <a:pt x="42463" y="-628"/>
                        <a:pt x="33874" y="8622"/>
                        <a:pt x="34535" y="31746"/>
                      </a:cubicBezTo>
                      <a:cubicBezTo>
                        <a:pt x="35196" y="80638"/>
                        <a:pt x="33874" y="130190"/>
                        <a:pt x="33874" y="179081"/>
                      </a:cubicBezTo>
                      <a:cubicBezTo>
                        <a:pt x="33874" y="229954"/>
                        <a:pt x="34535" y="280828"/>
                        <a:pt x="33874" y="331701"/>
                      </a:cubicBezTo>
                      <a:cubicBezTo>
                        <a:pt x="33874" y="346236"/>
                        <a:pt x="37838" y="354825"/>
                        <a:pt x="53034" y="351522"/>
                      </a:cubicBezTo>
                      <a:cubicBezTo>
                        <a:pt x="84087" y="345576"/>
                        <a:pt x="86730" y="362093"/>
                        <a:pt x="86730" y="387860"/>
                      </a:cubicBezTo>
                      <a:cubicBezTo>
                        <a:pt x="86069" y="908487"/>
                        <a:pt x="86069" y="1429113"/>
                        <a:pt x="86730" y="1949740"/>
                      </a:cubicBezTo>
                      <a:cubicBezTo>
                        <a:pt x="86730" y="1971543"/>
                        <a:pt x="86069" y="1986078"/>
                        <a:pt x="58981" y="1990703"/>
                      </a:cubicBezTo>
                      <a:cubicBezTo>
                        <a:pt x="38499" y="1994006"/>
                        <a:pt x="23303" y="2010524"/>
                        <a:pt x="13393" y="2029023"/>
                      </a:cubicBezTo>
                      <a:cubicBezTo>
                        <a:pt x="-11053" y="2072629"/>
                        <a:pt x="-1142" y="2131431"/>
                        <a:pt x="35856" y="2160501"/>
                      </a:cubicBezTo>
                      <a:cubicBezTo>
                        <a:pt x="68891" y="2186929"/>
                        <a:pt x="123068" y="2185608"/>
                        <a:pt x="155442" y="2158519"/>
                      </a:cubicBezTo>
                      <a:cubicBezTo>
                        <a:pt x="191780" y="2127467"/>
                        <a:pt x="201030" y="2068665"/>
                        <a:pt x="173281" y="2027041"/>
                      </a:cubicBezTo>
                      <a:cubicBezTo>
                        <a:pt x="162049" y="2009863"/>
                        <a:pt x="158745" y="1994006"/>
                        <a:pt x="158745" y="1974846"/>
                      </a:cubicBezTo>
                      <a:cubicBezTo>
                        <a:pt x="158745" y="1456202"/>
                        <a:pt x="158745" y="937557"/>
                        <a:pt x="159406" y="418912"/>
                      </a:cubicBezTo>
                      <a:cubicBezTo>
                        <a:pt x="159406" y="397771"/>
                        <a:pt x="150156" y="371343"/>
                        <a:pt x="164031" y="356807"/>
                      </a:cubicBezTo>
                      <a:cubicBezTo>
                        <a:pt x="177245" y="343594"/>
                        <a:pt x="203012" y="352843"/>
                        <a:pt x="223493" y="352843"/>
                      </a:cubicBezTo>
                      <a:cubicBezTo>
                        <a:pt x="239350" y="352843"/>
                        <a:pt x="245296" y="348219"/>
                        <a:pt x="244636" y="331701"/>
                      </a:cubicBezTo>
                      <a:cubicBezTo>
                        <a:pt x="243975" y="280828"/>
                        <a:pt x="244636" y="229954"/>
                        <a:pt x="245296" y="179081"/>
                      </a:cubicBezTo>
                      <a:cubicBezTo>
                        <a:pt x="245296" y="130850"/>
                        <a:pt x="243975" y="82620"/>
                        <a:pt x="245296" y="34389"/>
                      </a:cubicBezTo>
                      <a:cubicBezTo>
                        <a:pt x="245957" y="10604"/>
                        <a:pt x="239350" y="33"/>
                        <a:pt x="213583" y="693"/>
                      </a:cubicBezTo>
                      <a:cubicBezTo>
                        <a:pt x="163370" y="1354"/>
                        <a:pt x="114479" y="1354"/>
                        <a:pt x="65588" y="3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3694F2FB-4401-5619-47DC-DD84FED39785}"/>
                    </a:ext>
                  </a:extLst>
                </p:cNvPr>
                <p:cNvSpPr/>
                <p:nvPr/>
              </p:nvSpPr>
              <p:spPr>
                <a:xfrm flipH="1">
                  <a:off x="4375310" y="5139374"/>
                  <a:ext cx="586007" cy="738652"/>
                </a:xfrm>
                <a:custGeom>
                  <a:avLst/>
                  <a:gdLst>
                    <a:gd name="connsiteX0" fmla="*/ 855025 w 1075696"/>
                    <a:gd name="connsiteY0" fmla="*/ 1271871 h 1355897"/>
                    <a:gd name="connsiteX1" fmla="*/ 958093 w 1075696"/>
                    <a:gd name="connsiteY1" fmla="*/ 1234211 h 1355897"/>
                    <a:gd name="connsiteX2" fmla="*/ 979235 w 1075696"/>
                    <a:gd name="connsiteY2" fmla="*/ 1186641 h 1355897"/>
                    <a:gd name="connsiteX3" fmla="*/ 978574 w 1075696"/>
                    <a:gd name="connsiteY3" fmla="*/ 541143 h 1355897"/>
                    <a:gd name="connsiteX4" fmla="*/ 977914 w 1075696"/>
                    <a:gd name="connsiteY4" fmla="*/ 377952 h 1355897"/>
                    <a:gd name="connsiteX5" fmla="*/ 1005663 w 1075696"/>
                    <a:gd name="connsiteY5" fmla="*/ 351524 h 1355897"/>
                    <a:gd name="connsiteX6" fmla="*/ 1051251 w 1075696"/>
                    <a:gd name="connsiteY6" fmla="*/ 352185 h 1355897"/>
                    <a:gd name="connsiteX7" fmla="*/ 1075697 w 1075696"/>
                    <a:gd name="connsiteY7" fmla="*/ 328400 h 1355897"/>
                    <a:gd name="connsiteX8" fmla="*/ 1075697 w 1075696"/>
                    <a:gd name="connsiteY8" fmla="*/ 178422 h 1355897"/>
                    <a:gd name="connsiteX9" fmla="*/ 1075036 w 1075696"/>
                    <a:gd name="connsiteY9" fmla="*/ 28445 h 1355897"/>
                    <a:gd name="connsiteX10" fmla="*/ 1046626 w 1075696"/>
                    <a:gd name="connsiteY10" fmla="*/ 35 h 1355897"/>
                    <a:gd name="connsiteX11" fmla="*/ 896648 w 1075696"/>
                    <a:gd name="connsiteY11" fmla="*/ 35 h 1355897"/>
                    <a:gd name="connsiteX12" fmla="*/ 865596 w 1075696"/>
                    <a:gd name="connsiteY12" fmla="*/ 31088 h 1355897"/>
                    <a:gd name="connsiteX13" fmla="*/ 864935 w 1075696"/>
                    <a:gd name="connsiteY13" fmla="*/ 178422 h 1355897"/>
                    <a:gd name="connsiteX14" fmla="*/ 864935 w 1075696"/>
                    <a:gd name="connsiteY14" fmla="*/ 331043 h 1355897"/>
                    <a:gd name="connsiteX15" fmla="*/ 884095 w 1075696"/>
                    <a:gd name="connsiteY15" fmla="*/ 351524 h 1355897"/>
                    <a:gd name="connsiteX16" fmla="*/ 907880 w 1075696"/>
                    <a:gd name="connsiteY16" fmla="*/ 375970 h 1355897"/>
                    <a:gd name="connsiteX17" fmla="*/ 907220 w 1075696"/>
                    <a:gd name="connsiteY17" fmla="*/ 1171445 h 1355897"/>
                    <a:gd name="connsiteX18" fmla="*/ 861632 w 1075696"/>
                    <a:gd name="connsiteY18" fmla="*/ 1217033 h 1355897"/>
                    <a:gd name="connsiteX19" fmla="*/ 208206 w 1075696"/>
                    <a:gd name="connsiteY19" fmla="*/ 1217694 h 1355897"/>
                    <a:gd name="connsiteX20" fmla="*/ 171868 w 1075696"/>
                    <a:gd name="connsiteY20" fmla="*/ 1198533 h 1355897"/>
                    <a:gd name="connsiteX21" fmla="*/ 57568 w 1075696"/>
                    <a:gd name="connsiteY21" fmla="*/ 1166820 h 1355897"/>
                    <a:gd name="connsiteX22" fmla="*/ 748 w 1075696"/>
                    <a:gd name="connsiteY22" fmla="*/ 1269228 h 1355897"/>
                    <a:gd name="connsiteX23" fmla="*/ 82674 w 1075696"/>
                    <a:gd name="connsiteY23" fmla="*/ 1355118 h 1355897"/>
                    <a:gd name="connsiteX24" fmla="*/ 182439 w 1075696"/>
                    <a:gd name="connsiteY24" fmla="*/ 1296316 h 1355897"/>
                    <a:gd name="connsiteX25" fmla="*/ 220759 w 1075696"/>
                    <a:gd name="connsiteY25" fmla="*/ 1271210 h 1355897"/>
                    <a:gd name="connsiteX26" fmla="*/ 855025 w 1075696"/>
                    <a:gd name="connsiteY26" fmla="*/ 1271871 h 1355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75696" h="1355897">
                      <a:moveTo>
                        <a:pt x="855025" y="1271871"/>
                      </a:moveTo>
                      <a:cubicBezTo>
                        <a:pt x="896648" y="1272531"/>
                        <a:pt x="928362" y="1262621"/>
                        <a:pt x="958093" y="1234211"/>
                      </a:cubicBezTo>
                      <a:cubicBezTo>
                        <a:pt x="973289" y="1219676"/>
                        <a:pt x="979235" y="1206462"/>
                        <a:pt x="979235" y="1186641"/>
                      </a:cubicBezTo>
                      <a:cubicBezTo>
                        <a:pt x="978574" y="971255"/>
                        <a:pt x="978574" y="756529"/>
                        <a:pt x="978574" y="541143"/>
                      </a:cubicBezTo>
                      <a:cubicBezTo>
                        <a:pt x="978574" y="486966"/>
                        <a:pt x="979896" y="432129"/>
                        <a:pt x="977914" y="377952"/>
                      </a:cubicBezTo>
                      <a:cubicBezTo>
                        <a:pt x="977253" y="355488"/>
                        <a:pt x="985181" y="350203"/>
                        <a:pt x="1005663" y="351524"/>
                      </a:cubicBezTo>
                      <a:cubicBezTo>
                        <a:pt x="1020859" y="352845"/>
                        <a:pt x="1036055" y="350863"/>
                        <a:pt x="1051251" y="352185"/>
                      </a:cubicBezTo>
                      <a:cubicBezTo>
                        <a:pt x="1069750" y="353506"/>
                        <a:pt x="1075697" y="347560"/>
                        <a:pt x="1075697" y="328400"/>
                      </a:cubicBezTo>
                      <a:cubicBezTo>
                        <a:pt x="1074375" y="278187"/>
                        <a:pt x="1075697" y="228635"/>
                        <a:pt x="1075697" y="178422"/>
                      </a:cubicBezTo>
                      <a:cubicBezTo>
                        <a:pt x="1075697" y="128210"/>
                        <a:pt x="1074375" y="78657"/>
                        <a:pt x="1075036" y="28445"/>
                      </a:cubicBezTo>
                      <a:cubicBezTo>
                        <a:pt x="1075036" y="7303"/>
                        <a:pt x="1067108" y="35"/>
                        <a:pt x="1046626" y="35"/>
                      </a:cubicBezTo>
                      <a:cubicBezTo>
                        <a:pt x="996413" y="696"/>
                        <a:pt x="946861" y="1357"/>
                        <a:pt x="896648" y="35"/>
                      </a:cubicBezTo>
                      <a:cubicBezTo>
                        <a:pt x="873524" y="-626"/>
                        <a:pt x="864935" y="7964"/>
                        <a:pt x="865596" y="31088"/>
                      </a:cubicBezTo>
                      <a:cubicBezTo>
                        <a:pt x="866257" y="79979"/>
                        <a:pt x="865596" y="129531"/>
                        <a:pt x="864935" y="178422"/>
                      </a:cubicBezTo>
                      <a:cubicBezTo>
                        <a:pt x="864935" y="229296"/>
                        <a:pt x="865596" y="280169"/>
                        <a:pt x="864935" y="331043"/>
                      </a:cubicBezTo>
                      <a:cubicBezTo>
                        <a:pt x="864935" y="344917"/>
                        <a:pt x="867578" y="354167"/>
                        <a:pt x="884095" y="351524"/>
                      </a:cubicBezTo>
                      <a:cubicBezTo>
                        <a:pt x="903255" y="348881"/>
                        <a:pt x="907880" y="358131"/>
                        <a:pt x="907880" y="375970"/>
                      </a:cubicBezTo>
                      <a:cubicBezTo>
                        <a:pt x="907220" y="640908"/>
                        <a:pt x="907880" y="906507"/>
                        <a:pt x="907220" y="1171445"/>
                      </a:cubicBezTo>
                      <a:cubicBezTo>
                        <a:pt x="907220" y="1201837"/>
                        <a:pt x="892024" y="1217033"/>
                        <a:pt x="861632" y="1217033"/>
                      </a:cubicBezTo>
                      <a:cubicBezTo>
                        <a:pt x="643603" y="1217033"/>
                        <a:pt x="426235" y="1217033"/>
                        <a:pt x="208206" y="1217694"/>
                      </a:cubicBezTo>
                      <a:cubicBezTo>
                        <a:pt x="191688" y="1217694"/>
                        <a:pt x="181117" y="1213730"/>
                        <a:pt x="171868" y="1198533"/>
                      </a:cubicBezTo>
                      <a:cubicBezTo>
                        <a:pt x="148743" y="1162195"/>
                        <a:pt x="99852" y="1150303"/>
                        <a:pt x="57568" y="1166820"/>
                      </a:cubicBezTo>
                      <a:cubicBezTo>
                        <a:pt x="18587" y="1182016"/>
                        <a:pt x="-4538" y="1224300"/>
                        <a:pt x="748" y="1269228"/>
                      </a:cubicBezTo>
                      <a:cubicBezTo>
                        <a:pt x="6694" y="1316798"/>
                        <a:pt x="37747" y="1349832"/>
                        <a:pt x="82674" y="1355118"/>
                      </a:cubicBezTo>
                      <a:cubicBezTo>
                        <a:pt x="128262" y="1360403"/>
                        <a:pt x="169885" y="1338600"/>
                        <a:pt x="182439" y="1296316"/>
                      </a:cubicBezTo>
                      <a:cubicBezTo>
                        <a:pt x="189706" y="1273853"/>
                        <a:pt x="201599" y="1271210"/>
                        <a:pt x="220759" y="1271210"/>
                      </a:cubicBezTo>
                      <a:cubicBezTo>
                        <a:pt x="431520" y="1271210"/>
                        <a:pt x="643603" y="1269889"/>
                        <a:pt x="855025" y="1271871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294F07F8-229D-731E-B829-37408B8B9B38}"/>
                    </a:ext>
                  </a:extLst>
                </p:cNvPr>
                <p:cNvSpPr/>
                <p:nvPr/>
              </p:nvSpPr>
              <p:spPr>
                <a:xfrm flipH="1">
                  <a:off x="1924341" y="5139374"/>
                  <a:ext cx="576100" cy="1118127"/>
                </a:xfrm>
                <a:custGeom>
                  <a:avLst/>
                  <a:gdLst>
                    <a:gd name="connsiteX0" fmla="*/ 97540 w 576100"/>
                    <a:gd name="connsiteY0" fmla="*/ 19 h 1118127"/>
                    <a:gd name="connsiteX1" fmla="*/ 17276 w 576100"/>
                    <a:gd name="connsiteY1" fmla="*/ 19 h 1118127"/>
                    <a:gd name="connsiteX2" fmla="*/ 360 w 576100"/>
                    <a:gd name="connsiteY2" fmla="*/ 16936 h 1118127"/>
                    <a:gd name="connsiteX3" fmla="*/ 0 w 576100"/>
                    <a:gd name="connsiteY3" fmla="*/ 97199 h 1118127"/>
                    <a:gd name="connsiteX4" fmla="*/ 0 w 576100"/>
                    <a:gd name="connsiteY4" fmla="*/ 179982 h 1118127"/>
                    <a:gd name="connsiteX5" fmla="*/ 11517 w 576100"/>
                    <a:gd name="connsiteY5" fmla="*/ 191500 h 1118127"/>
                    <a:gd name="connsiteX6" fmla="*/ 49922 w 576100"/>
                    <a:gd name="connsiteY6" fmla="*/ 191650 h 1118127"/>
                    <a:gd name="connsiteX7" fmla="*/ 46244 w 576100"/>
                    <a:gd name="connsiteY7" fmla="*/ 192570 h 1118127"/>
                    <a:gd name="connsiteX8" fmla="*/ 43182 w 576100"/>
                    <a:gd name="connsiteY8" fmla="*/ 207687 h 1118127"/>
                    <a:gd name="connsiteX9" fmla="*/ 43496 w 576100"/>
                    <a:gd name="connsiteY9" fmla="*/ 1059632 h 1118127"/>
                    <a:gd name="connsiteX10" fmla="*/ 60140 w 576100"/>
                    <a:gd name="connsiteY10" fmla="*/ 1077988 h 1118127"/>
                    <a:gd name="connsiteX11" fmla="*/ 471203 w 576100"/>
                    <a:gd name="connsiteY11" fmla="*/ 1077988 h 1118127"/>
                    <a:gd name="connsiteX12" fmla="*/ 488789 w 576100"/>
                    <a:gd name="connsiteY12" fmla="*/ 1080147 h 1118127"/>
                    <a:gd name="connsiteX13" fmla="*/ 522076 w 576100"/>
                    <a:gd name="connsiteY13" fmla="*/ 1117220 h 1118127"/>
                    <a:gd name="connsiteX14" fmla="*/ 573890 w 576100"/>
                    <a:gd name="connsiteY14" fmla="*/ 1082307 h 1118127"/>
                    <a:gd name="connsiteX15" fmla="*/ 550967 w 576100"/>
                    <a:gd name="connsiteY15" fmla="*/ 1016440 h 1118127"/>
                    <a:gd name="connsiteX16" fmla="*/ 491615 w 576100"/>
                    <a:gd name="connsiteY16" fmla="*/ 1038036 h 1118127"/>
                    <a:gd name="connsiteX17" fmla="*/ 94369 w 576100"/>
                    <a:gd name="connsiteY17" fmla="*/ 1038396 h 1118127"/>
                    <a:gd name="connsiteX18" fmla="*/ 78039 w 576100"/>
                    <a:gd name="connsiteY18" fmla="*/ 1019680 h 1118127"/>
                    <a:gd name="connsiteX19" fmla="*/ 78039 w 576100"/>
                    <a:gd name="connsiteY19" fmla="*/ 211286 h 1118127"/>
                    <a:gd name="connsiteX20" fmla="*/ 76642 w 576100"/>
                    <a:gd name="connsiteY20" fmla="*/ 191755 h 1118127"/>
                    <a:gd name="connsiteX21" fmla="*/ 103299 w 576100"/>
                    <a:gd name="connsiteY21" fmla="*/ 191860 h 1118127"/>
                    <a:gd name="connsiteX22" fmla="*/ 114817 w 576100"/>
                    <a:gd name="connsiteY22" fmla="*/ 179982 h 1118127"/>
                    <a:gd name="connsiteX23" fmla="*/ 115177 w 576100"/>
                    <a:gd name="connsiteY23" fmla="*/ 97199 h 1118127"/>
                    <a:gd name="connsiteX24" fmla="*/ 114817 w 576100"/>
                    <a:gd name="connsiteY24" fmla="*/ 16936 h 1118127"/>
                    <a:gd name="connsiteX25" fmla="*/ 97540 w 576100"/>
                    <a:gd name="connsiteY25" fmla="*/ 19 h 1118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76100" h="1118127">
                      <a:moveTo>
                        <a:pt x="97540" y="19"/>
                      </a:moveTo>
                      <a:cubicBezTo>
                        <a:pt x="70905" y="739"/>
                        <a:pt x="43911" y="739"/>
                        <a:pt x="17276" y="19"/>
                      </a:cubicBezTo>
                      <a:cubicBezTo>
                        <a:pt x="4679" y="-341"/>
                        <a:pt x="0" y="4338"/>
                        <a:pt x="360" y="16936"/>
                      </a:cubicBezTo>
                      <a:cubicBezTo>
                        <a:pt x="720" y="43570"/>
                        <a:pt x="360" y="70564"/>
                        <a:pt x="0" y="97199"/>
                      </a:cubicBezTo>
                      <a:cubicBezTo>
                        <a:pt x="0" y="124913"/>
                        <a:pt x="360" y="152627"/>
                        <a:pt x="0" y="179982"/>
                      </a:cubicBezTo>
                      <a:cubicBezTo>
                        <a:pt x="0" y="188980"/>
                        <a:pt x="2879" y="191500"/>
                        <a:pt x="11517" y="191500"/>
                      </a:cubicBezTo>
                      <a:lnTo>
                        <a:pt x="49922" y="191650"/>
                      </a:lnTo>
                      <a:lnTo>
                        <a:pt x="46244" y="192570"/>
                      </a:lnTo>
                      <a:cubicBezTo>
                        <a:pt x="43889" y="195449"/>
                        <a:pt x="43182" y="200308"/>
                        <a:pt x="43182" y="207687"/>
                      </a:cubicBezTo>
                      <a:cubicBezTo>
                        <a:pt x="43496" y="491668"/>
                        <a:pt x="43496" y="775651"/>
                        <a:pt x="43496" y="1059632"/>
                      </a:cubicBezTo>
                      <a:cubicBezTo>
                        <a:pt x="43496" y="1079428"/>
                        <a:pt x="40670" y="1077988"/>
                        <a:pt x="60140" y="1077988"/>
                      </a:cubicBezTo>
                      <a:cubicBezTo>
                        <a:pt x="197056" y="1077988"/>
                        <a:pt x="334287" y="1077988"/>
                        <a:pt x="471203" y="1077988"/>
                      </a:cubicBezTo>
                      <a:cubicBezTo>
                        <a:pt x="477170" y="1077988"/>
                        <a:pt x="483136" y="1076548"/>
                        <a:pt x="488789" y="1080147"/>
                      </a:cubicBezTo>
                      <a:cubicBezTo>
                        <a:pt x="492871" y="1100664"/>
                        <a:pt x="505119" y="1113981"/>
                        <a:pt x="522076" y="1117220"/>
                      </a:cubicBezTo>
                      <a:cubicBezTo>
                        <a:pt x="546884" y="1121899"/>
                        <a:pt x="566982" y="1108222"/>
                        <a:pt x="573890" y="1082307"/>
                      </a:cubicBezTo>
                      <a:cubicBezTo>
                        <a:pt x="580799" y="1055673"/>
                        <a:pt x="571064" y="1026879"/>
                        <a:pt x="550967" y="1016440"/>
                      </a:cubicBezTo>
                      <a:cubicBezTo>
                        <a:pt x="528671" y="1004923"/>
                        <a:pt x="505432" y="1013201"/>
                        <a:pt x="491615" y="1038036"/>
                      </a:cubicBezTo>
                      <a:cubicBezTo>
                        <a:pt x="359095" y="1038036"/>
                        <a:pt x="226889" y="1038396"/>
                        <a:pt x="94369" y="1038396"/>
                      </a:cubicBezTo>
                      <a:cubicBezTo>
                        <a:pt x="78039" y="1038396"/>
                        <a:pt x="78039" y="1038396"/>
                        <a:pt x="78039" y="1019680"/>
                      </a:cubicBezTo>
                      <a:cubicBezTo>
                        <a:pt x="78039" y="750095"/>
                        <a:pt x="78039" y="480871"/>
                        <a:pt x="78039" y="211286"/>
                      </a:cubicBezTo>
                      <a:lnTo>
                        <a:pt x="76642" y="191755"/>
                      </a:lnTo>
                      <a:lnTo>
                        <a:pt x="103299" y="191860"/>
                      </a:lnTo>
                      <a:cubicBezTo>
                        <a:pt x="112297" y="191860"/>
                        <a:pt x="114817" y="188620"/>
                        <a:pt x="114817" y="179982"/>
                      </a:cubicBezTo>
                      <a:cubicBezTo>
                        <a:pt x="114456" y="152268"/>
                        <a:pt x="114817" y="124553"/>
                        <a:pt x="115177" y="97199"/>
                      </a:cubicBezTo>
                      <a:cubicBezTo>
                        <a:pt x="115177" y="70564"/>
                        <a:pt x="114456" y="43570"/>
                        <a:pt x="114817" y="16936"/>
                      </a:cubicBezTo>
                      <a:cubicBezTo>
                        <a:pt x="115177" y="3978"/>
                        <a:pt x="110137" y="19"/>
                        <a:pt x="97540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146C6578-0FB8-7365-BDC2-343D2EFD5F01}"/>
                    </a:ext>
                  </a:extLst>
                </p:cNvPr>
                <p:cNvSpPr/>
                <p:nvPr/>
              </p:nvSpPr>
              <p:spPr>
                <a:xfrm flipH="1">
                  <a:off x="2778637" y="5139374"/>
                  <a:ext cx="120656" cy="1100593"/>
                </a:xfrm>
                <a:custGeom>
                  <a:avLst/>
                  <a:gdLst>
                    <a:gd name="connsiteX0" fmla="*/ 102279 w 120656"/>
                    <a:gd name="connsiteY0" fmla="*/ 19 h 1100593"/>
                    <a:gd name="connsiteX1" fmla="*/ 22016 w 120656"/>
                    <a:gd name="connsiteY1" fmla="*/ 19 h 1100593"/>
                    <a:gd name="connsiteX2" fmla="*/ 4020 w 120656"/>
                    <a:gd name="connsiteY2" fmla="*/ 17656 h 1100593"/>
                    <a:gd name="connsiteX3" fmla="*/ 4020 w 120656"/>
                    <a:gd name="connsiteY3" fmla="*/ 96480 h 1100593"/>
                    <a:gd name="connsiteX4" fmla="*/ 4379 w 120656"/>
                    <a:gd name="connsiteY4" fmla="*/ 177823 h 1100593"/>
                    <a:gd name="connsiteX5" fmla="*/ 18417 w 120656"/>
                    <a:gd name="connsiteY5" fmla="*/ 191500 h 1100593"/>
                    <a:gd name="connsiteX6" fmla="*/ 57596 w 120656"/>
                    <a:gd name="connsiteY6" fmla="*/ 191500 h 1100593"/>
                    <a:gd name="connsiteX7" fmla="*/ 52440 w 120656"/>
                    <a:gd name="connsiteY7" fmla="*/ 193064 h 1100593"/>
                    <a:gd name="connsiteX8" fmla="*/ 49741 w 120656"/>
                    <a:gd name="connsiteY8" fmla="*/ 206606 h 1100593"/>
                    <a:gd name="connsiteX9" fmla="*/ 50100 w 120656"/>
                    <a:gd name="connsiteY9" fmla="*/ 975408 h 1100593"/>
                    <a:gd name="connsiteX10" fmla="*/ 34624 w 120656"/>
                    <a:gd name="connsiteY10" fmla="*/ 997004 h 1100593"/>
                    <a:gd name="connsiteX11" fmla="*/ 11948 w 120656"/>
                    <a:gd name="connsiteY11" fmla="*/ 1011761 h 1100593"/>
                    <a:gd name="connsiteX12" fmla="*/ 16627 w 120656"/>
                    <a:gd name="connsiteY12" fmla="*/ 1087705 h 1100593"/>
                    <a:gd name="connsiteX13" fmla="*/ 88253 w 120656"/>
                    <a:gd name="connsiteY13" fmla="*/ 1085905 h 1100593"/>
                    <a:gd name="connsiteX14" fmla="*/ 88613 w 120656"/>
                    <a:gd name="connsiteY14" fmla="*/ 1009241 h 1100593"/>
                    <a:gd name="connsiteX15" fmla="*/ 79974 w 120656"/>
                    <a:gd name="connsiteY15" fmla="*/ 984766 h 1100593"/>
                    <a:gd name="connsiteX16" fmla="*/ 79974 w 120656"/>
                    <a:gd name="connsiteY16" fmla="*/ 596766 h 1100593"/>
                    <a:gd name="connsiteX17" fmla="*/ 79974 w 120656"/>
                    <a:gd name="connsiteY17" fmla="*/ 204447 h 1100593"/>
                    <a:gd name="connsiteX18" fmla="*/ 77680 w 120656"/>
                    <a:gd name="connsiteY18" fmla="*/ 192929 h 1100593"/>
                    <a:gd name="connsiteX19" fmla="*/ 73441 w 120656"/>
                    <a:gd name="connsiteY19" fmla="*/ 191500 h 1100593"/>
                    <a:gd name="connsiteX20" fmla="*/ 105879 w 120656"/>
                    <a:gd name="connsiteY20" fmla="*/ 191500 h 1100593"/>
                    <a:gd name="connsiteX21" fmla="*/ 119916 w 120656"/>
                    <a:gd name="connsiteY21" fmla="*/ 177463 h 1100593"/>
                    <a:gd name="connsiteX22" fmla="*/ 120636 w 120656"/>
                    <a:gd name="connsiteY22" fmla="*/ 96120 h 1100593"/>
                    <a:gd name="connsiteX23" fmla="*/ 120636 w 120656"/>
                    <a:gd name="connsiteY23" fmla="*/ 19096 h 1100593"/>
                    <a:gd name="connsiteX24" fmla="*/ 102279 w 120656"/>
                    <a:gd name="connsiteY24" fmla="*/ 19 h 110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20656" h="1100593">
                      <a:moveTo>
                        <a:pt x="102279" y="19"/>
                      </a:moveTo>
                      <a:cubicBezTo>
                        <a:pt x="75645" y="740"/>
                        <a:pt x="48651" y="740"/>
                        <a:pt x="22016" y="19"/>
                      </a:cubicBezTo>
                      <a:cubicBezTo>
                        <a:pt x="9059" y="-341"/>
                        <a:pt x="3660" y="4339"/>
                        <a:pt x="4020" y="17656"/>
                      </a:cubicBezTo>
                      <a:cubicBezTo>
                        <a:pt x="4740" y="43931"/>
                        <a:pt x="4020" y="70205"/>
                        <a:pt x="4020" y="96480"/>
                      </a:cubicBezTo>
                      <a:cubicBezTo>
                        <a:pt x="4379" y="123474"/>
                        <a:pt x="5100" y="150829"/>
                        <a:pt x="4379" y="177823"/>
                      </a:cubicBezTo>
                      <a:cubicBezTo>
                        <a:pt x="4020" y="188981"/>
                        <a:pt x="7979" y="191860"/>
                        <a:pt x="18417" y="191500"/>
                      </a:cubicBezTo>
                      <a:lnTo>
                        <a:pt x="57596" y="191500"/>
                      </a:lnTo>
                      <a:lnTo>
                        <a:pt x="52440" y="193064"/>
                      </a:lnTo>
                      <a:cubicBezTo>
                        <a:pt x="50191" y="195989"/>
                        <a:pt x="49741" y="200488"/>
                        <a:pt x="49741" y="206606"/>
                      </a:cubicBezTo>
                      <a:cubicBezTo>
                        <a:pt x="50100" y="462874"/>
                        <a:pt x="49741" y="719141"/>
                        <a:pt x="50100" y="975408"/>
                      </a:cubicBezTo>
                      <a:cubicBezTo>
                        <a:pt x="50100" y="987286"/>
                        <a:pt x="49381" y="995564"/>
                        <a:pt x="34624" y="997004"/>
                      </a:cubicBezTo>
                      <a:cubicBezTo>
                        <a:pt x="25266" y="997724"/>
                        <a:pt x="18067" y="1004562"/>
                        <a:pt x="11948" y="1011761"/>
                      </a:cubicBezTo>
                      <a:cubicBezTo>
                        <a:pt x="-5688" y="1033716"/>
                        <a:pt x="-3529" y="1068989"/>
                        <a:pt x="16627" y="1087705"/>
                      </a:cubicBezTo>
                      <a:cubicBezTo>
                        <a:pt x="36064" y="1105702"/>
                        <a:pt x="69897" y="1104622"/>
                        <a:pt x="88253" y="1085905"/>
                      </a:cubicBezTo>
                      <a:cubicBezTo>
                        <a:pt x="108048" y="1066109"/>
                        <a:pt x="109128" y="1029397"/>
                        <a:pt x="88613" y="1009241"/>
                      </a:cubicBezTo>
                      <a:cubicBezTo>
                        <a:pt x="81414" y="1001683"/>
                        <a:pt x="79974" y="994485"/>
                        <a:pt x="79974" y="984766"/>
                      </a:cubicBezTo>
                      <a:cubicBezTo>
                        <a:pt x="79974" y="855553"/>
                        <a:pt x="79974" y="725980"/>
                        <a:pt x="79974" y="596766"/>
                      </a:cubicBezTo>
                      <a:cubicBezTo>
                        <a:pt x="79974" y="466113"/>
                        <a:pt x="79974" y="335100"/>
                        <a:pt x="79974" y="204447"/>
                      </a:cubicBezTo>
                      <a:cubicBezTo>
                        <a:pt x="79974" y="199228"/>
                        <a:pt x="79614" y="195449"/>
                        <a:pt x="77680" y="192929"/>
                      </a:cubicBezTo>
                      <a:lnTo>
                        <a:pt x="73441" y="191500"/>
                      </a:lnTo>
                      <a:lnTo>
                        <a:pt x="105879" y="191500"/>
                      </a:lnTo>
                      <a:cubicBezTo>
                        <a:pt x="116677" y="191860"/>
                        <a:pt x="119916" y="188261"/>
                        <a:pt x="119916" y="177463"/>
                      </a:cubicBezTo>
                      <a:cubicBezTo>
                        <a:pt x="119916" y="150469"/>
                        <a:pt x="118116" y="123114"/>
                        <a:pt x="120636" y="96120"/>
                      </a:cubicBezTo>
                      <a:cubicBezTo>
                        <a:pt x="120636" y="70565"/>
                        <a:pt x="119916" y="45010"/>
                        <a:pt x="120636" y="19096"/>
                      </a:cubicBezTo>
                      <a:cubicBezTo>
                        <a:pt x="120995" y="5419"/>
                        <a:pt x="116677" y="-341"/>
                        <a:pt x="102279" y="19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7F5CF169-4163-13FB-AEBF-A8C101AD9623}"/>
                    </a:ext>
                  </a:extLst>
                </p:cNvPr>
                <p:cNvSpPr/>
                <p:nvPr/>
              </p:nvSpPr>
              <p:spPr>
                <a:xfrm flipH="1">
                  <a:off x="1405312" y="5139374"/>
                  <a:ext cx="689866" cy="864745"/>
                </a:xfrm>
                <a:custGeom>
                  <a:avLst/>
                  <a:gdLst>
                    <a:gd name="connsiteX0" fmla="*/ 50409 w 689866"/>
                    <a:gd name="connsiteY0" fmla="*/ 189897 h 864745"/>
                    <a:gd name="connsiteX1" fmla="*/ 42131 w 689866"/>
                    <a:gd name="connsiteY1" fmla="*/ 205149 h 864745"/>
                    <a:gd name="connsiteX2" fmla="*/ 42131 w 689866"/>
                    <a:gd name="connsiteY2" fmla="*/ 505687 h 864745"/>
                    <a:gd name="connsiteX3" fmla="*/ 41771 w 689866"/>
                    <a:gd name="connsiteY3" fmla="*/ 803346 h 864745"/>
                    <a:gd name="connsiteX4" fmla="*/ 59768 w 689866"/>
                    <a:gd name="connsiteY4" fmla="*/ 822062 h 864745"/>
                    <a:gd name="connsiteX5" fmla="*/ 571582 w 689866"/>
                    <a:gd name="connsiteY5" fmla="*/ 821702 h 864745"/>
                    <a:gd name="connsiteX6" fmla="*/ 591018 w 689866"/>
                    <a:gd name="connsiteY6" fmla="*/ 833580 h 864745"/>
                    <a:gd name="connsiteX7" fmla="*/ 648966 w 689866"/>
                    <a:gd name="connsiteY7" fmla="*/ 863814 h 864745"/>
                    <a:gd name="connsiteX8" fmla="*/ 689638 w 689866"/>
                    <a:gd name="connsiteY8" fmla="*/ 816663 h 864745"/>
                    <a:gd name="connsiteX9" fmla="*/ 656525 w 689866"/>
                    <a:gd name="connsiteY9" fmla="*/ 760874 h 864745"/>
                    <a:gd name="connsiteX10" fmla="*/ 595338 w 689866"/>
                    <a:gd name="connsiteY10" fmla="*/ 781390 h 864745"/>
                    <a:gd name="connsiteX11" fmla="*/ 575542 w 689866"/>
                    <a:gd name="connsiteY11" fmla="*/ 791828 h 864745"/>
                    <a:gd name="connsiteX12" fmla="*/ 88201 w 689866"/>
                    <a:gd name="connsiteY12" fmla="*/ 791828 h 864745"/>
                    <a:gd name="connsiteX13" fmla="*/ 71645 w 689866"/>
                    <a:gd name="connsiteY13" fmla="*/ 774552 h 864745"/>
                    <a:gd name="connsiteX14" fmla="*/ 72005 w 689866"/>
                    <a:gd name="connsiteY14" fmla="*/ 210187 h 864745"/>
                    <a:gd name="connsiteX15" fmla="*/ 72005 w 689866"/>
                    <a:gd name="connsiteY15" fmla="*/ 197230 h 864745"/>
                    <a:gd name="connsiteX16" fmla="*/ 68405 w 689866"/>
                    <a:gd name="connsiteY16" fmla="*/ 190031 h 864745"/>
                    <a:gd name="connsiteX17" fmla="*/ 50409 w 689866"/>
                    <a:gd name="connsiteY17" fmla="*/ 189897 h 864745"/>
                    <a:gd name="connsiteX18" fmla="*/ 100079 w 689866"/>
                    <a:gd name="connsiteY18" fmla="*/ 0 h 864745"/>
                    <a:gd name="connsiteX19" fmla="*/ 14057 w 689866"/>
                    <a:gd name="connsiteY19" fmla="*/ 0 h 864745"/>
                    <a:gd name="connsiteX20" fmla="*/ 19 w 689866"/>
                    <a:gd name="connsiteY20" fmla="*/ 14037 h 864745"/>
                    <a:gd name="connsiteX21" fmla="*/ 739 w 689866"/>
                    <a:gd name="connsiteY21" fmla="*/ 95381 h 864745"/>
                    <a:gd name="connsiteX22" fmla="*/ 2899 w 689866"/>
                    <a:gd name="connsiteY22" fmla="*/ 114097 h 864745"/>
                    <a:gd name="connsiteX23" fmla="*/ 2899 w 689866"/>
                    <a:gd name="connsiteY23" fmla="*/ 175284 h 864745"/>
                    <a:gd name="connsiteX24" fmla="*/ 16576 w 689866"/>
                    <a:gd name="connsiteY24" fmla="*/ 189321 h 864745"/>
                    <a:gd name="connsiteX25" fmla="*/ 112676 w 689866"/>
                    <a:gd name="connsiteY25" fmla="*/ 188601 h 864745"/>
                    <a:gd name="connsiteX26" fmla="*/ 114116 w 689866"/>
                    <a:gd name="connsiteY26" fmla="*/ 15477 h 864745"/>
                    <a:gd name="connsiteX27" fmla="*/ 100079 w 689866"/>
                    <a:gd name="connsiteY27" fmla="*/ 0 h 864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9866" h="864745">
                      <a:moveTo>
                        <a:pt x="50409" y="189897"/>
                      </a:moveTo>
                      <a:cubicBezTo>
                        <a:pt x="45460" y="192731"/>
                        <a:pt x="42131" y="198130"/>
                        <a:pt x="42131" y="205149"/>
                      </a:cubicBezTo>
                      <a:cubicBezTo>
                        <a:pt x="42131" y="305208"/>
                        <a:pt x="42131" y="405628"/>
                        <a:pt x="42131" y="505687"/>
                      </a:cubicBezTo>
                      <a:cubicBezTo>
                        <a:pt x="42131" y="605027"/>
                        <a:pt x="42491" y="704006"/>
                        <a:pt x="41771" y="803346"/>
                      </a:cubicBezTo>
                      <a:cubicBezTo>
                        <a:pt x="41771" y="817743"/>
                        <a:pt x="44650" y="822062"/>
                        <a:pt x="59768" y="822062"/>
                      </a:cubicBezTo>
                      <a:cubicBezTo>
                        <a:pt x="230372" y="821342"/>
                        <a:pt x="400977" y="821702"/>
                        <a:pt x="571582" y="821702"/>
                      </a:cubicBezTo>
                      <a:cubicBezTo>
                        <a:pt x="580940" y="821702"/>
                        <a:pt x="587059" y="822422"/>
                        <a:pt x="591018" y="833580"/>
                      </a:cubicBezTo>
                      <a:cubicBezTo>
                        <a:pt x="599296" y="857335"/>
                        <a:pt x="621972" y="868133"/>
                        <a:pt x="648966" y="863814"/>
                      </a:cubicBezTo>
                      <a:cubicBezTo>
                        <a:pt x="671282" y="860214"/>
                        <a:pt x="687478" y="841498"/>
                        <a:pt x="689638" y="816663"/>
                      </a:cubicBezTo>
                      <a:cubicBezTo>
                        <a:pt x="691798" y="790388"/>
                        <a:pt x="678480" y="768433"/>
                        <a:pt x="656525" y="760874"/>
                      </a:cubicBezTo>
                      <a:cubicBezTo>
                        <a:pt x="632770" y="752956"/>
                        <a:pt x="607215" y="760515"/>
                        <a:pt x="595338" y="781390"/>
                      </a:cubicBezTo>
                      <a:cubicBezTo>
                        <a:pt x="590298" y="790029"/>
                        <a:pt x="584899" y="791828"/>
                        <a:pt x="575542" y="791828"/>
                      </a:cubicBezTo>
                      <a:cubicBezTo>
                        <a:pt x="413215" y="791468"/>
                        <a:pt x="250888" y="791468"/>
                        <a:pt x="88201" y="791828"/>
                      </a:cubicBezTo>
                      <a:cubicBezTo>
                        <a:pt x="74164" y="791828"/>
                        <a:pt x="71645" y="787509"/>
                        <a:pt x="71645" y="774552"/>
                      </a:cubicBezTo>
                      <a:cubicBezTo>
                        <a:pt x="72005" y="586310"/>
                        <a:pt x="72005" y="398069"/>
                        <a:pt x="72005" y="210187"/>
                      </a:cubicBezTo>
                      <a:cubicBezTo>
                        <a:pt x="72005" y="205869"/>
                        <a:pt x="72005" y="201550"/>
                        <a:pt x="72005" y="197230"/>
                      </a:cubicBezTo>
                      <a:cubicBezTo>
                        <a:pt x="72005" y="194351"/>
                        <a:pt x="71645" y="191471"/>
                        <a:pt x="68405" y="190031"/>
                      </a:cubicBezTo>
                      <a:cubicBezTo>
                        <a:pt x="61927" y="186792"/>
                        <a:pt x="55358" y="187062"/>
                        <a:pt x="50409" y="189897"/>
                      </a:cubicBezTo>
                      <a:close/>
                      <a:moveTo>
                        <a:pt x="100079" y="0"/>
                      </a:moveTo>
                      <a:cubicBezTo>
                        <a:pt x="71285" y="360"/>
                        <a:pt x="42851" y="360"/>
                        <a:pt x="14057" y="0"/>
                      </a:cubicBezTo>
                      <a:cubicBezTo>
                        <a:pt x="4339" y="0"/>
                        <a:pt x="-341" y="4319"/>
                        <a:pt x="19" y="14037"/>
                      </a:cubicBezTo>
                      <a:cubicBezTo>
                        <a:pt x="379" y="41032"/>
                        <a:pt x="379" y="68386"/>
                        <a:pt x="739" y="95381"/>
                      </a:cubicBezTo>
                      <a:cubicBezTo>
                        <a:pt x="3618" y="101499"/>
                        <a:pt x="2899" y="107618"/>
                        <a:pt x="2899" y="114097"/>
                      </a:cubicBezTo>
                      <a:cubicBezTo>
                        <a:pt x="2899" y="134612"/>
                        <a:pt x="3259" y="154768"/>
                        <a:pt x="2899" y="175284"/>
                      </a:cubicBezTo>
                      <a:cubicBezTo>
                        <a:pt x="2899" y="185362"/>
                        <a:pt x="6498" y="189681"/>
                        <a:pt x="16576" y="189321"/>
                      </a:cubicBezTo>
                      <a:cubicBezTo>
                        <a:pt x="48609" y="188961"/>
                        <a:pt x="80643" y="188961"/>
                        <a:pt x="112676" y="188601"/>
                      </a:cubicBezTo>
                      <a:cubicBezTo>
                        <a:pt x="113036" y="131013"/>
                        <a:pt x="113396" y="73065"/>
                        <a:pt x="114116" y="15477"/>
                      </a:cubicBezTo>
                      <a:cubicBezTo>
                        <a:pt x="114116" y="5399"/>
                        <a:pt x="111237" y="0"/>
                        <a:pt x="100079" y="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DEE2FB20-5CA7-2ACC-8BAD-0F4C88FCD66F}"/>
                  </a:ext>
                </a:extLst>
              </p:cNvPr>
              <p:cNvGrpSpPr/>
              <p:nvPr userDrawn="1"/>
            </p:nvGrpSpPr>
            <p:grpSpPr>
              <a:xfrm>
                <a:off x="548226" y="1602802"/>
                <a:ext cx="944002" cy="3757883"/>
                <a:chOff x="655230" y="1602802"/>
                <a:chExt cx="944002" cy="3757883"/>
              </a:xfrm>
              <a:grpFill/>
            </p:grpSpPr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CD718FB8-ECFA-72F2-E063-6D7B91F8DFFA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005304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EEB1FBB8-4D01-6942-8046-AB97F6EF775E}"/>
                    </a:ext>
                  </a:extLst>
                </p:cNvPr>
                <p:cNvSpPr/>
                <p:nvPr userDrawn="1"/>
              </p:nvSpPr>
              <p:spPr>
                <a:xfrm flipH="1">
                  <a:off x="955830" y="4190397"/>
                  <a:ext cx="643402" cy="634359"/>
                </a:xfrm>
                <a:custGeom>
                  <a:avLst/>
                  <a:gdLst>
                    <a:gd name="connsiteX0" fmla="*/ 1129160 w 1181053"/>
                    <a:gd name="connsiteY0" fmla="*/ 979148 h 1164453"/>
                    <a:gd name="connsiteX1" fmla="*/ 1108019 w 1181053"/>
                    <a:gd name="connsiteY1" fmla="*/ 942810 h 1164453"/>
                    <a:gd name="connsiteX2" fmla="*/ 1109340 w 1181053"/>
                    <a:gd name="connsiteY2" fmla="*/ 104390 h 1164453"/>
                    <a:gd name="connsiteX3" fmla="*/ 1074984 w 1181053"/>
                    <a:gd name="connsiteY3" fmla="*/ 71355 h 1164453"/>
                    <a:gd name="connsiteX4" fmla="*/ 383898 w 1181053"/>
                    <a:gd name="connsiteY4" fmla="*/ 72016 h 1164453"/>
                    <a:gd name="connsiteX5" fmla="*/ 349542 w 1181053"/>
                    <a:gd name="connsiteY5" fmla="*/ 69373 h 1164453"/>
                    <a:gd name="connsiteX6" fmla="*/ 348221 w 1181053"/>
                    <a:gd name="connsiteY6" fmla="*/ 1321 h 1164453"/>
                    <a:gd name="connsiteX7" fmla="*/ 337650 w 1181053"/>
                    <a:gd name="connsiteY7" fmla="*/ 1982 h 1164453"/>
                    <a:gd name="connsiteX8" fmla="*/ 32409 w 1181053"/>
                    <a:gd name="connsiteY8" fmla="*/ 0 h 1164453"/>
                    <a:gd name="connsiteX9" fmla="*/ 35 w 1181053"/>
                    <a:gd name="connsiteY9" fmla="*/ 30392 h 1164453"/>
                    <a:gd name="connsiteX10" fmla="*/ 35 w 1181053"/>
                    <a:gd name="connsiteY10" fmla="*/ 180369 h 1164453"/>
                    <a:gd name="connsiteX11" fmla="*/ 29766 w 1181053"/>
                    <a:gd name="connsiteY11" fmla="*/ 210101 h 1164453"/>
                    <a:gd name="connsiteX12" fmla="*/ 177101 w 1181053"/>
                    <a:gd name="connsiteY12" fmla="*/ 210101 h 1164453"/>
                    <a:gd name="connsiteX13" fmla="*/ 292062 w 1181053"/>
                    <a:gd name="connsiteY13" fmla="*/ 209440 h 1164453"/>
                    <a:gd name="connsiteX14" fmla="*/ 349542 w 1181053"/>
                    <a:gd name="connsiteY14" fmla="*/ 147996 h 1164453"/>
                    <a:gd name="connsiteX15" fmla="*/ 381256 w 1181053"/>
                    <a:gd name="connsiteY15" fmla="*/ 146014 h 1164453"/>
                    <a:gd name="connsiteX16" fmla="*/ 1021467 w 1181053"/>
                    <a:gd name="connsiteY16" fmla="*/ 145353 h 1164453"/>
                    <a:gd name="connsiteX17" fmla="*/ 1054502 w 1181053"/>
                    <a:gd name="connsiteY17" fmla="*/ 177066 h 1164453"/>
                    <a:gd name="connsiteX18" fmla="*/ 1054502 w 1181053"/>
                    <a:gd name="connsiteY18" fmla="*/ 945453 h 1164453"/>
                    <a:gd name="connsiteX19" fmla="*/ 1032699 w 1181053"/>
                    <a:gd name="connsiteY19" fmla="*/ 985755 h 1164453"/>
                    <a:gd name="connsiteX20" fmla="*/ 997022 w 1181053"/>
                    <a:gd name="connsiteY20" fmla="*/ 1102037 h 1164453"/>
                    <a:gd name="connsiteX21" fmla="*/ 1094805 w 1181053"/>
                    <a:gd name="connsiteY21" fmla="*/ 1164142 h 1164453"/>
                    <a:gd name="connsiteX22" fmla="*/ 1178712 w 1181053"/>
                    <a:gd name="connsiteY22" fmla="*/ 1090145 h 1164453"/>
                    <a:gd name="connsiteX23" fmla="*/ 1129160 w 1181053"/>
                    <a:gd name="connsiteY23" fmla="*/ 979148 h 1164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181053" h="1164453">
                      <a:moveTo>
                        <a:pt x="1129160" y="979148"/>
                      </a:moveTo>
                      <a:cubicBezTo>
                        <a:pt x="1110001" y="971220"/>
                        <a:pt x="1108019" y="959988"/>
                        <a:pt x="1108019" y="942810"/>
                      </a:cubicBezTo>
                      <a:cubicBezTo>
                        <a:pt x="1108679" y="663337"/>
                        <a:pt x="1108019" y="383863"/>
                        <a:pt x="1109340" y="104390"/>
                      </a:cubicBezTo>
                      <a:cubicBezTo>
                        <a:pt x="1109340" y="75980"/>
                        <a:pt x="1100751" y="71355"/>
                        <a:pt x="1074984" y="71355"/>
                      </a:cubicBezTo>
                      <a:cubicBezTo>
                        <a:pt x="844402" y="72676"/>
                        <a:pt x="614480" y="72016"/>
                        <a:pt x="383898" y="72016"/>
                      </a:cubicBezTo>
                      <a:cubicBezTo>
                        <a:pt x="372666" y="72016"/>
                        <a:pt x="360774" y="73998"/>
                        <a:pt x="349542" y="69373"/>
                      </a:cubicBezTo>
                      <a:cubicBezTo>
                        <a:pt x="350863" y="46909"/>
                        <a:pt x="352845" y="23785"/>
                        <a:pt x="348221" y="1321"/>
                      </a:cubicBezTo>
                      <a:cubicBezTo>
                        <a:pt x="344917" y="1321"/>
                        <a:pt x="340953" y="1982"/>
                        <a:pt x="337650" y="1982"/>
                      </a:cubicBezTo>
                      <a:cubicBezTo>
                        <a:pt x="235903" y="1321"/>
                        <a:pt x="134156" y="1321"/>
                        <a:pt x="32409" y="0"/>
                      </a:cubicBezTo>
                      <a:cubicBezTo>
                        <a:pt x="9946" y="0"/>
                        <a:pt x="-626" y="5946"/>
                        <a:pt x="35" y="30392"/>
                      </a:cubicBezTo>
                      <a:cubicBezTo>
                        <a:pt x="1357" y="80605"/>
                        <a:pt x="1357" y="130157"/>
                        <a:pt x="35" y="180369"/>
                      </a:cubicBezTo>
                      <a:cubicBezTo>
                        <a:pt x="-626" y="202173"/>
                        <a:pt x="7964" y="210761"/>
                        <a:pt x="29766" y="210101"/>
                      </a:cubicBezTo>
                      <a:cubicBezTo>
                        <a:pt x="78658" y="209440"/>
                        <a:pt x="128210" y="210101"/>
                        <a:pt x="177101" y="210101"/>
                      </a:cubicBezTo>
                      <a:cubicBezTo>
                        <a:pt x="215421" y="210101"/>
                        <a:pt x="253741" y="209440"/>
                        <a:pt x="292062" y="209440"/>
                      </a:cubicBezTo>
                      <a:cubicBezTo>
                        <a:pt x="352845" y="209440"/>
                        <a:pt x="352845" y="209440"/>
                        <a:pt x="349542" y="147996"/>
                      </a:cubicBezTo>
                      <a:cubicBezTo>
                        <a:pt x="360113" y="147335"/>
                        <a:pt x="370684" y="146014"/>
                        <a:pt x="381256" y="146014"/>
                      </a:cubicBezTo>
                      <a:cubicBezTo>
                        <a:pt x="594660" y="146014"/>
                        <a:pt x="808063" y="146674"/>
                        <a:pt x="1021467" y="145353"/>
                      </a:cubicBezTo>
                      <a:cubicBezTo>
                        <a:pt x="1046574" y="145353"/>
                        <a:pt x="1054502" y="150638"/>
                        <a:pt x="1054502" y="177066"/>
                      </a:cubicBezTo>
                      <a:cubicBezTo>
                        <a:pt x="1053181" y="433415"/>
                        <a:pt x="1053842" y="689764"/>
                        <a:pt x="1054502" y="945453"/>
                      </a:cubicBezTo>
                      <a:cubicBezTo>
                        <a:pt x="1054502" y="964613"/>
                        <a:pt x="1049877" y="975184"/>
                        <a:pt x="1032699" y="985755"/>
                      </a:cubicBezTo>
                      <a:cubicBezTo>
                        <a:pt x="995701" y="1008219"/>
                        <a:pt x="982487" y="1057771"/>
                        <a:pt x="997022" y="1102037"/>
                      </a:cubicBezTo>
                      <a:cubicBezTo>
                        <a:pt x="1010897" y="1144322"/>
                        <a:pt x="1047895" y="1167446"/>
                        <a:pt x="1094805" y="1164142"/>
                      </a:cubicBezTo>
                      <a:cubicBezTo>
                        <a:pt x="1137089" y="1161499"/>
                        <a:pt x="1170784" y="1131768"/>
                        <a:pt x="1178712" y="1090145"/>
                      </a:cubicBezTo>
                      <a:cubicBezTo>
                        <a:pt x="1187962" y="1041914"/>
                        <a:pt x="1169463" y="996326"/>
                        <a:pt x="1129160" y="979148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0D2707FD-6A69-CC48-C7AB-044EA46E9318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9293" y="182091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B1AA6AA5-4E10-B00E-E7FD-7927CAE4331E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120766" y="2289790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5F7D1F90-68F1-C2DD-43AF-F1C80B5E377F}"/>
                    </a:ext>
                  </a:extLst>
                </p:cNvPr>
                <p:cNvSpPr/>
                <p:nvPr userDrawn="1"/>
              </p:nvSpPr>
              <p:spPr>
                <a:xfrm flipH="1">
                  <a:off x="830109" y="3801796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60485D72-49ED-DD8B-AA8A-EF82169C4E30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1066573" y="3025173"/>
                  <a:ext cx="121315" cy="944002"/>
                </a:xfrm>
                <a:custGeom>
                  <a:avLst/>
                  <a:gdLst>
                    <a:gd name="connsiteX0" fmla="*/ 85722 w 222690"/>
                    <a:gd name="connsiteY0" fmla="*/ 193430 h 1732846"/>
                    <a:gd name="connsiteX1" fmla="*/ 104882 w 222690"/>
                    <a:gd name="connsiteY1" fmla="*/ 219858 h 1732846"/>
                    <a:gd name="connsiteX2" fmla="*/ 104882 w 222690"/>
                    <a:gd name="connsiteY2" fmla="*/ 860070 h 1732846"/>
                    <a:gd name="connsiteX3" fmla="*/ 105543 w 222690"/>
                    <a:gd name="connsiteY3" fmla="*/ 1355591 h 1732846"/>
                    <a:gd name="connsiteX4" fmla="*/ 80437 w 222690"/>
                    <a:gd name="connsiteY4" fmla="*/ 1382018 h 1732846"/>
                    <a:gd name="connsiteX5" fmla="*/ 13706 w 222690"/>
                    <a:gd name="connsiteY5" fmla="*/ 1384000 h 1732846"/>
                    <a:gd name="connsiteX6" fmla="*/ 14367 w 222690"/>
                    <a:gd name="connsiteY6" fmla="*/ 1416374 h 1732846"/>
                    <a:gd name="connsiteX7" fmla="*/ 8421 w 222690"/>
                    <a:gd name="connsiteY7" fmla="*/ 1685937 h 1732846"/>
                    <a:gd name="connsiteX8" fmla="*/ 56652 w 222690"/>
                    <a:gd name="connsiteY8" fmla="*/ 1732847 h 1732846"/>
                    <a:gd name="connsiteX9" fmla="*/ 174255 w 222690"/>
                    <a:gd name="connsiteY9" fmla="*/ 1732847 h 1732846"/>
                    <a:gd name="connsiteX10" fmla="*/ 222486 w 222690"/>
                    <a:gd name="connsiteY10" fmla="*/ 1683295 h 1732846"/>
                    <a:gd name="connsiteX11" fmla="*/ 217200 w 222690"/>
                    <a:gd name="connsiteY11" fmla="*/ 1384661 h 1732846"/>
                    <a:gd name="connsiteX12" fmla="*/ 196058 w 222690"/>
                    <a:gd name="connsiteY12" fmla="*/ 1382018 h 1732846"/>
                    <a:gd name="connsiteX13" fmla="*/ 158398 w 222690"/>
                    <a:gd name="connsiteY13" fmla="*/ 1343037 h 1732846"/>
                    <a:gd name="connsiteX14" fmla="*/ 158398 w 222690"/>
                    <a:gd name="connsiteY14" fmla="*/ 215233 h 1732846"/>
                    <a:gd name="connsiteX15" fmla="*/ 174916 w 222690"/>
                    <a:gd name="connsiteY15" fmla="*/ 147843 h 1732846"/>
                    <a:gd name="connsiteX16" fmla="*/ 161041 w 222690"/>
                    <a:gd name="connsiteY16" fmla="*/ 26275 h 1732846"/>
                    <a:gd name="connsiteX17" fmla="*/ 48723 w 222690"/>
                    <a:gd name="connsiteY17" fmla="*/ 9758 h 1732846"/>
                    <a:gd name="connsiteX18" fmla="*/ 1814 w 222690"/>
                    <a:gd name="connsiteY18" fmla="*/ 117451 h 1732846"/>
                    <a:gd name="connsiteX19" fmla="*/ 85722 w 222690"/>
                    <a:gd name="connsiteY19" fmla="*/ 193430 h 17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2690" h="1732846">
                      <a:moveTo>
                        <a:pt x="85722" y="193430"/>
                      </a:moveTo>
                      <a:cubicBezTo>
                        <a:pt x="107525" y="194752"/>
                        <a:pt x="104882" y="205984"/>
                        <a:pt x="104882" y="219858"/>
                      </a:cubicBezTo>
                      <a:cubicBezTo>
                        <a:pt x="104882" y="433262"/>
                        <a:pt x="104882" y="646666"/>
                        <a:pt x="104882" y="860070"/>
                      </a:cubicBezTo>
                      <a:cubicBezTo>
                        <a:pt x="104882" y="1025244"/>
                        <a:pt x="104882" y="1190417"/>
                        <a:pt x="105543" y="1355591"/>
                      </a:cubicBezTo>
                      <a:cubicBezTo>
                        <a:pt x="105543" y="1374751"/>
                        <a:pt x="101579" y="1382679"/>
                        <a:pt x="80437" y="1382018"/>
                      </a:cubicBezTo>
                      <a:cubicBezTo>
                        <a:pt x="58634" y="1381358"/>
                        <a:pt x="36170" y="1378715"/>
                        <a:pt x="13706" y="1384000"/>
                      </a:cubicBezTo>
                      <a:cubicBezTo>
                        <a:pt x="13706" y="1394571"/>
                        <a:pt x="14367" y="1405143"/>
                        <a:pt x="14367" y="1416374"/>
                      </a:cubicBezTo>
                      <a:cubicBezTo>
                        <a:pt x="18331" y="1506229"/>
                        <a:pt x="6439" y="1596083"/>
                        <a:pt x="8421" y="1685937"/>
                      </a:cubicBezTo>
                      <a:cubicBezTo>
                        <a:pt x="9742" y="1732847"/>
                        <a:pt x="8421" y="1732847"/>
                        <a:pt x="56652" y="1732847"/>
                      </a:cubicBezTo>
                      <a:cubicBezTo>
                        <a:pt x="95633" y="1732847"/>
                        <a:pt x="135274" y="1732847"/>
                        <a:pt x="174255" y="1732847"/>
                      </a:cubicBezTo>
                      <a:cubicBezTo>
                        <a:pt x="221825" y="1732847"/>
                        <a:pt x="221164" y="1732847"/>
                        <a:pt x="222486" y="1683295"/>
                      </a:cubicBezTo>
                      <a:cubicBezTo>
                        <a:pt x="224468" y="1583530"/>
                        <a:pt x="211254" y="1484426"/>
                        <a:pt x="217200" y="1384661"/>
                      </a:cubicBezTo>
                      <a:cubicBezTo>
                        <a:pt x="209933" y="1384000"/>
                        <a:pt x="203326" y="1382018"/>
                        <a:pt x="196058" y="1382018"/>
                      </a:cubicBezTo>
                      <a:cubicBezTo>
                        <a:pt x="158398" y="1381358"/>
                        <a:pt x="158398" y="1381358"/>
                        <a:pt x="158398" y="1343037"/>
                      </a:cubicBezTo>
                      <a:cubicBezTo>
                        <a:pt x="158398" y="967103"/>
                        <a:pt x="158398" y="591168"/>
                        <a:pt x="158398" y="215233"/>
                      </a:cubicBezTo>
                      <a:cubicBezTo>
                        <a:pt x="158398" y="190788"/>
                        <a:pt x="160380" y="169645"/>
                        <a:pt x="174916" y="147843"/>
                      </a:cubicBezTo>
                      <a:cubicBezTo>
                        <a:pt x="199362" y="110844"/>
                        <a:pt x="190772" y="56667"/>
                        <a:pt x="161041" y="26275"/>
                      </a:cubicBezTo>
                      <a:cubicBezTo>
                        <a:pt x="133953" y="-814"/>
                        <a:pt x="84401" y="-8081"/>
                        <a:pt x="48723" y="9758"/>
                      </a:cubicBezTo>
                      <a:cubicBezTo>
                        <a:pt x="12385" y="28918"/>
                        <a:pt x="-6114" y="71202"/>
                        <a:pt x="1814" y="117451"/>
                      </a:cubicBezTo>
                      <a:cubicBezTo>
                        <a:pt x="9742" y="161717"/>
                        <a:pt x="39474" y="190127"/>
                        <a:pt x="85722" y="1934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C7A4D6AD-5426-9D49-9510-4750C09AEE72}"/>
                    </a:ext>
                  </a:extLst>
                </p:cNvPr>
                <p:cNvSpPr/>
                <p:nvPr userDrawn="1"/>
              </p:nvSpPr>
              <p:spPr>
                <a:xfrm rot="5400000" flipH="1" flipV="1">
                  <a:off x="1069293" y="4830746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2D26586D-D4EA-DF28-3E69-83D03D6EA367}"/>
                  </a:ext>
                </a:extLst>
              </p:cNvPr>
              <p:cNvGrpSpPr/>
              <p:nvPr userDrawn="1"/>
            </p:nvGrpSpPr>
            <p:grpSpPr>
              <a:xfrm>
                <a:off x="4782728" y="2208743"/>
                <a:ext cx="1206268" cy="3147897"/>
                <a:chOff x="4889732" y="2208743"/>
                <a:chExt cx="1206268" cy="3147897"/>
              </a:xfrm>
              <a:grpFill/>
            </p:grpSpPr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8179078E-C818-3AA4-ECF4-CD14C9F06BAC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408235"/>
                  <a:ext cx="1206268" cy="720041"/>
                </a:xfrm>
                <a:custGeom>
                  <a:avLst/>
                  <a:gdLst>
                    <a:gd name="connsiteX0" fmla="*/ 1864067 w 2214270"/>
                    <a:gd name="connsiteY0" fmla="*/ 1293985 h 1321734"/>
                    <a:gd name="connsiteX1" fmla="*/ 1891816 w 2214270"/>
                    <a:gd name="connsiteY1" fmla="*/ 1319752 h 1321734"/>
                    <a:gd name="connsiteX2" fmla="*/ 2041794 w 2214270"/>
                    <a:gd name="connsiteY2" fmla="*/ 1321734 h 1321734"/>
                    <a:gd name="connsiteX3" fmla="*/ 2185825 w 2214270"/>
                    <a:gd name="connsiteY3" fmla="*/ 1321074 h 1321734"/>
                    <a:gd name="connsiteX4" fmla="*/ 2214235 w 2214270"/>
                    <a:gd name="connsiteY4" fmla="*/ 1292663 h 1321734"/>
                    <a:gd name="connsiteX5" fmla="*/ 2214235 w 2214270"/>
                    <a:gd name="connsiteY5" fmla="*/ 1135418 h 1321734"/>
                    <a:gd name="connsiteX6" fmla="*/ 2185825 w 2214270"/>
                    <a:gd name="connsiteY6" fmla="*/ 1107009 h 1321734"/>
                    <a:gd name="connsiteX7" fmla="*/ 2041794 w 2214270"/>
                    <a:gd name="connsiteY7" fmla="*/ 1106348 h 1321734"/>
                    <a:gd name="connsiteX8" fmla="*/ 1908334 w 2214270"/>
                    <a:gd name="connsiteY8" fmla="*/ 1108330 h 1321734"/>
                    <a:gd name="connsiteX9" fmla="*/ 1866049 w 2214270"/>
                    <a:gd name="connsiteY9" fmla="*/ 1150614 h 1321734"/>
                    <a:gd name="connsiteX10" fmla="*/ 1834336 w 2214270"/>
                    <a:gd name="connsiteY10" fmla="*/ 1183649 h 1321734"/>
                    <a:gd name="connsiteX11" fmla="*/ 170710 w 2214270"/>
                    <a:gd name="connsiteY11" fmla="*/ 1183649 h 1321734"/>
                    <a:gd name="connsiteX12" fmla="*/ 139657 w 2214270"/>
                    <a:gd name="connsiteY12" fmla="*/ 1153257 h 1321734"/>
                    <a:gd name="connsiteX13" fmla="*/ 139657 w 2214270"/>
                    <a:gd name="connsiteY13" fmla="*/ 213090 h 1321734"/>
                    <a:gd name="connsiteX14" fmla="*/ 157496 w 2214270"/>
                    <a:gd name="connsiteY14" fmla="*/ 172127 h 1321734"/>
                    <a:gd name="connsiteX15" fmla="*/ 179959 w 2214270"/>
                    <a:gd name="connsiteY15" fmla="*/ 53863 h 1321734"/>
                    <a:gd name="connsiteX16" fmla="*/ 86801 w 2214270"/>
                    <a:gd name="connsiteY16" fmla="*/ 347 h 1321734"/>
                    <a:gd name="connsiteX17" fmla="*/ 3554 w 2214270"/>
                    <a:gd name="connsiteY17" fmla="*/ 71702 h 1321734"/>
                    <a:gd name="connsiteX18" fmla="*/ 44517 w 2214270"/>
                    <a:gd name="connsiteY18" fmla="*/ 181377 h 1321734"/>
                    <a:gd name="connsiteX19" fmla="*/ 66981 w 2214270"/>
                    <a:gd name="connsiteY19" fmla="*/ 223661 h 1321734"/>
                    <a:gd name="connsiteX20" fmla="*/ 66320 w 2214270"/>
                    <a:gd name="connsiteY20" fmla="*/ 1222630 h 1321734"/>
                    <a:gd name="connsiteX21" fmla="*/ 100676 w 2214270"/>
                    <a:gd name="connsiteY21" fmla="*/ 1256325 h 1321734"/>
                    <a:gd name="connsiteX22" fmla="*/ 1825747 w 2214270"/>
                    <a:gd name="connsiteY22" fmla="*/ 1255665 h 1321734"/>
                    <a:gd name="connsiteX23" fmla="*/ 1864067 w 2214270"/>
                    <a:gd name="connsiteY23" fmla="*/ 1293985 h 132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214270" h="1321734">
                      <a:moveTo>
                        <a:pt x="1864067" y="1293985"/>
                      </a:moveTo>
                      <a:cubicBezTo>
                        <a:pt x="1862746" y="1317109"/>
                        <a:pt x="1872656" y="1319752"/>
                        <a:pt x="1891816" y="1319752"/>
                      </a:cubicBezTo>
                      <a:cubicBezTo>
                        <a:pt x="1942029" y="1319752"/>
                        <a:pt x="1991581" y="1316449"/>
                        <a:pt x="2041794" y="1321734"/>
                      </a:cubicBezTo>
                      <a:cubicBezTo>
                        <a:pt x="2090024" y="1321734"/>
                        <a:pt x="2137595" y="1320413"/>
                        <a:pt x="2185825" y="1321074"/>
                      </a:cubicBezTo>
                      <a:cubicBezTo>
                        <a:pt x="2206307" y="1321074"/>
                        <a:pt x="2214235" y="1313145"/>
                        <a:pt x="2214235" y="1292663"/>
                      </a:cubicBezTo>
                      <a:cubicBezTo>
                        <a:pt x="2213574" y="1240469"/>
                        <a:pt x="2213574" y="1187613"/>
                        <a:pt x="2214235" y="1135418"/>
                      </a:cubicBezTo>
                      <a:cubicBezTo>
                        <a:pt x="2214896" y="1114276"/>
                        <a:pt x="2206307" y="1107009"/>
                        <a:pt x="2185825" y="1107009"/>
                      </a:cubicBezTo>
                      <a:cubicBezTo>
                        <a:pt x="2137595" y="1107669"/>
                        <a:pt x="2090024" y="1107009"/>
                        <a:pt x="2041794" y="1106348"/>
                      </a:cubicBezTo>
                      <a:cubicBezTo>
                        <a:pt x="1997527" y="1107009"/>
                        <a:pt x="1952600" y="1107669"/>
                        <a:pt x="1908334" y="1108330"/>
                      </a:cubicBezTo>
                      <a:cubicBezTo>
                        <a:pt x="1865389" y="1108330"/>
                        <a:pt x="1864067" y="1108330"/>
                        <a:pt x="1866049" y="1150614"/>
                      </a:cubicBezTo>
                      <a:cubicBezTo>
                        <a:pt x="1867371" y="1175721"/>
                        <a:pt x="1861425" y="1183649"/>
                        <a:pt x="1834336" y="1183649"/>
                      </a:cubicBezTo>
                      <a:cubicBezTo>
                        <a:pt x="1280014" y="1182988"/>
                        <a:pt x="725692" y="1182988"/>
                        <a:pt x="170710" y="1183649"/>
                      </a:cubicBezTo>
                      <a:cubicBezTo>
                        <a:pt x="146925" y="1183649"/>
                        <a:pt x="139657" y="1178364"/>
                        <a:pt x="139657" y="1153257"/>
                      </a:cubicBezTo>
                      <a:cubicBezTo>
                        <a:pt x="140318" y="840089"/>
                        <a:pt x="140318" y="526259"/>
                        <a:pt x="139657" y="213090"/>
                      </a:cubicBezTo>
                      <a:cubicBezTo>
                        <a:pt x="139657" y="195912"/>
                        <a:pt x="142960" y="184020"/>
                        <a:pt x="157496" y="172127"/>
                      </a:cubicBezTo>
                      <a:cubicBezTo>
                        <a:pt x="189870" y="145699"/>
                        <a:pt x="198459" y="94826"/>
                        <a:pt x="179959" y="53863"/>
                      </a:cubicBezTo>
                      <a:cubicBezTo>
                        <a:pt x="163442" y="17525"/>
                        <a:pt x="128425" y="-2957"/>
                        <a:pt x="86801" y="347"/>
                      </a:cubicBezTo>
                      <a:cubicBezTo>
                        <a:pt x="43856" y="3650"/>
                        <a:pt x="14786" y="28757"/>
                        <a:pt x="3554" y="71702"/>
                      </a:cubicBezTo>
                      <a:cubicBezTo>
                        <a:pt x="-7678" y="114647"/>
                        <a:pt x="8179" y="162217"/>
                        <a:pt x="44517" y="181377"/>
                      </a:cubicBezTo>
                      <a:cubicBezTo>
                        <a:pt x="64338" y="191948"/>
                        <a:pt x="66981" y="204501"/>
                        <a:pt x="66981" y="223661"/>
                      </a:cubicBezTo>
                      <a:cubicBezTo>
                        <a:pt x="66320" y="556651"/>
                        <a:pt x="66981" y="889641"/>
                        <a:pt x="66320" y="1222630"/>
                      </a:cubicBezTo>
                      <a:cubicBezTo>
                        <a:pt x="66320" y="1250379"/>
                        <a:pt x="73588" y="1256325"/>
                        <a:pt x="100676" y="1256325"/>
                      </a:cubicBezTo>
                      <a:cubicBezTo>
                        <a:pt x="675479" y="1255665"/>
                        <a:pt x="1250944" y="1255665"/>
                        <a:pt x="1825747" y="1255665"/>
                      </a:cubicBezTo>
                      <a:cubicBezTo>
                        <a:pt x="1864067" y="1256325"/>
                        <a:pt x="1866049" y="1256325"/>
                        <a:pt x="1864067" y="1293985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23AD0CFB-9BA9-13F2-C3C3-F39106EBFBD0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3803842"/>
                  <a:ext cx="862897" cy="590574"/>
                </a:xfrm>
                <a:custGeom>
                  <a:avLst/>
                  <a:gdLst>
                    <a:gd name="connsiteX0" fmla="*/ 162118 w 1583966"/>
                    <a:gd name="connsiteY0" fmla="*/ 885330 h 1084079"/>
                    <a:gd name="connsiteX1" fmla="*/ 162118 w 1583966"/>
                    <a:gd name="connsiteY1" fmla="*/ 156584 h 1084079"/>
                    <a:gd name="connsiteX2" fmla="*/ 154851 w 1583966"/>
                    <a:gd name="connsiteY2" fmla="*/ 110336 h 1084079"/>
                    <a:gd name="connsiteX3" fmla="*/ 166083 w 1583966"/>
                    <a:gd name="connsiteY3" fmla="*/ 108354 h 1084079"/>
                    <a:gd name="connsiteX4" fmla="*/ 1213282 w 1583966"/>
                    <a:gd name="connsiteY4" fmla="*/ 107693 h 1084079"/>
                    <a:gd name="connsiteX5" fmla="*/ 1235085 w 1583966"/>
                    <a:gd name="connsiteY5" fmla="*/ 130817 h 1084079"/>
                    <a:gd name="connsiteX6" fmla="*/ 1234424 w 1583966"/>
                    <a:gd name="connsiteY6" fmla="*/ 189619 h 1084079"/>
                    <a:gd name="connsiteX7" fmla="*/ 1255566 w 1583966"/>
                    <a:gd name="connsiteY7" fmla="*/ 210761 h 1084079"/>
                    <a:gd name="connsiteX8" fmla="*/ 1410829 w 1583966"/>
                    <a:gd name="connsiteY8" fmla="*/ 211422 h 1084079"/>
                    <a:gd name="connsiteX9" fmla="*/ 1555521 w 1583966"/>
                    <a:gd name="connsiteY9" fmla="*/ 210761 h 1084079"/>
                    <a:gd name="connsiteX10" fmla="*/ 1583931 w 1583966"/>
                    <a:gd name="connsiteY10" fmla="*/ 182351 h 1084079"/>
                    <a:gd name="connsiteX11" fmla="*/ 1583931 w 1583966"/>
                    <a:gd name="connsiteY11" fmla="*/ 29731 h 1084079"/>
                    <a:gd name="connsiteX12" fmla="*/ 1552878 w 1583966"/>
                    <a:gd name="connsiteY12" fmla="*/ 661 h 1084079"/>
                    <a:gd name="connsiteX13" fmla="*/ 1405544 w 1583966"/>
                    <a:gd name="connsiteY13" fmla="*/ 661 h 1084079"/>
                    <a:gd name="connsiteX14" fmla="*/ 1255566 w 1583966"/>
                    <a:gd name="connsiteY14" fmla="*/ 0 h 1084079"/>
                    <a:gd name="connsiteX15" fmla="*/ 1234424 w 1583966"/>
                    <a:gd name="connsiteY15" fmla="*/ 20481 h 1084079"/>
                    <a:gd name="connsiteX16" fmla="*/ 1200729 w 1583966"/>
                    <a:gd name="connsiteY16" fmla="*/ 53516 h 1084079"/>
                    <a:gd name="connsiteX17" fmla="*/ 158815 w 1583966"/>
                    <a:gd name="connsiteY17" fmla="*/ 52855 h 1084079"/>
                    <a:gd name="connsiteX18" fmla="*/ 89442 w 1583966"/>
                    <a:gd name="connsiteY18" fmla="*/ 122228 h 1084079"/>
                    <a:gd name="connsiteX19" fmla="*/ 89442 w 1583966"/>
                    <a:gd name="connsiteY19" fmla="*/ 861544 h 1084079"/>
                    <a:gd name="connsiteX20" fmla="*/ 66318 w 1583966"/>
                    <a:gd name="connsiteY20" fmla="*/ 893918 h 1084079"/>
                    <a:gd name="connsiteX21" fmla="*/ 17427 w 1583966"/>
                    <a:gd name="connsiteY21" fmla="*/ 928935 h 1084079"/>
                    <a:gd name="connsiteX22" fmla="*/ 31301 w 1583966"/>
                    <a:gd name="connsiteY22" fmla="*/ 1061074 h 1084079"/>
                    <a:gd name="connsiteX23" fmla="*/ 155512 w 1583966"/>
                    <a:gd name="connsiteY23" fmla="*/ 1064377 h 1084079"/>
                    <a:gd name="connsiteX24" fmla="*/ 175993 w 1583966"/>
                    <a:gd name="connsiteY24" fmla="*/ 932900 h 1084079"/>
                    <a:gd name="connsiteX25" fmla="*/ 162118 w 1583966"/>
                    <a:gd name="connsiteY25" fmla="*/ 885330 h 1084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583966" h="1084079">
                      <a:moveTo>
                        <a:pt x="162118" y="885330"/>
                      </a:moveTo>
                      <a:cubicBezTo>
                        <a:pt x="162118" y="642194"/>
                        <a:pt x="162118" y="399720"/>
                        <a:pt x="162118" y="156584"/>
                      </a:cubicBezTo>
                      <a:cubicBezTo>
                        <a:pt x="162118" y="141388"/>
                        <a:pt x="163440" y="125532"/>
                        <a:pt x="154851" y="110336"/>
                      </a:cubicBezTo>
                      <a:cubicBezTo>
                        <a:pt x="160797" y="109675"/>
                        <a:pt x="163440" y="108354"/>
                        <a:pt x="166083" y="108354"/>
                      </a:cubicBezTo>
                      <a:cubicBezTo>
                        <a:pt x="514929" y="108354"/>
                        <a:pt x="864436" y="108354"/>
                        <a:pt x="1213282" y="107693"/>
                      </a:cubicBezTo>
                      <a:cubicBezTo>
                        <a:pt x="1231782" y="107693"/>
                        <a:pt x="1235746" y="114960"/>
                        <a:pt x="1235085" y="130817"/>
                      </a:cubicBezTo>
                      <a:cubicBezTo>
                        <a:pt x="1233764" y="150638"/>
                        <a:pt x="1235746" y="170459"/>
                        <a:pt x="1234424" y="189619"/>
                      </a:cubicBezTo>
                      <a:cubicBezTo>
                        <a:pt x="1233103" y="206137"/>
                        <a:pt x="1238388" y="211422"/>
                        <a:pt x="1255566" y="210761"/>
                      </a:cubicBezTo>
                      <a:cubicBezTo>
                        <a:pt x="1307101" y="210101"/>
                        <a:pt x="1359295" y="210761"/>
                        <a:pt x="1410829" y="211422"/>
                      </a:cubicBezTo>
                      <a:cubicBezTo>
                        <a:pt x="1459060" y="211422"/>
                        <a:pt x="1507291" y="210101"/>
                        <a:pt x="1555521" y="210761"/>
                      </a:cubicBezTo>
                      <a:cubicBezTo>
                        <a:pt x="1576003" y="210761"/>
                        <a:pt x="1584592" y="203494"/>
                        <a:pt x="1583931" y="182351"/>
                      </a:cubicBezTo>
                      <a:cubicBezTo>
                        <a:pt x="1583270" y="131478"/>
                        <a:pt x="1582610" y="80605"/>
                        <a:pt x="1583931" y="29731"/>
                      </a:cubicBezTo>
                      <a:cubicBezTo>
                        <a:pt x="1584592" y="6607"/>
                        <a:pt x="1574021" y="661"/>
                        <a:pt x="1552878" y="661"/>
                      </a:cubicBezTo>
                      <a:cubicBezTo>
                        <a:pt x="1503987" y="1321"/>
                        <a:pt x="1454435" y="661"/>
                        <a:pt x="1405544" y="661"/>
                      </a:cubicBezTo>
                      <a:cubicBezTo>
                        <a:pt x="1355331" y="661"/>
                        <a:pt x="1305779" y="661"/>
                        <a:pt x="1255566" y="0"/>
                      </a:cubicBezTo>
                      <a:cubicBezTo>
                        <a:pt x="1239710" y="0"/>
                        <a:pt x="1231121" y="3964"/>
                        <a:pt x="1234424" y="20481"/>
                      </a:cubicBezTo>
                      <a:cubicBezTo>
                        <a:pt x="1240370" y="49552"/>
                        <a:pt x="1225835" y="53516"/>
                        <a:pt x="1200729" y="53516"/>
                      </a:cubicBezTo>
                      <a:cubicBezTo>
                        <a:pt x="853204" y="52855"/>
                        <a:pt x="506340" y="52855"/>
                        <a:pt x="158815" y="52855"/>
                      </a:cubicBezTo>
                      <a:cubicBezTo>
                        <a:pt x="113888" y="52855"/>
                        <a:pt x="89442" y="77301"/>
                        <a:pt x="89442" y="122228"/>
                      </a:cubicBezTo>
                      <a:cubicBezTo>
                        <a:pt x="89442" y="368667"/>
                        <a:pt x="89442" y="615106"/>
                        <a:pt x="89442" y="861544"/>
                      </a:cubicBezTo>
                      <a:cubicBezTo>
                        <a:pt x="89442" y="879383"/>
                        <a:pt x="88121" y="891276"/>
                        <a:pt x="66318" y="893918"/>
                      </a:cubicBezTo>
                      <a:cubicBezTo>
                        <a:pt x="45176" y="896561"/>
                        <a:pt x="29319" y="911096"/>
                        <a:pt x="17427" y="928935"/>
                      </a:cubicBezTo>
                      <a:cubicBezTo>
                        <a:pt x="-10323" y="970559"/>
                        <a:pt x="-4376" y="1029361"/>
                        <a:pt x="31301" y="1061074"/>
                      </a:cubicBezTo>
                      <a:cubicBezTo>
                        <a:pt x="63675" y="1090145"/>
                        <a:pt x="120495" y="1092127"/>
                        <a:pt x="155512" y="1064377"/>
                      </a:cubicBezTo>
                      <a:cubicBezTo>
                        <a:pt x="192510" y="1034646"/>
                        <a:pt x="202421" y="975845"/>
                        <a:pt x="175993" y="932900"/>
                      </a:cubicBezTo>
                      <a:cubicBezTo>
                        <a:pt x="164761" y="919025"/>
                        <a:pt x="162118" y="903168"/>
                        <a:pt x="162118" y="885330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531BCD14-916D-62D5-4579-C127830FE95E}"/>
                    </a:ext>
                  </a:extLst>
                </p:cNvPr>
                <p:cNvSpPr/>
                <p:nvPr userDrawn="1"/>
              </p:nvSpPr>
              <p:spPr>
                <a:xfrm flipH="1">
                  <a:off x="4889732" y="2618015"/>
                  <a:ext cx="898091" cy="123739"/>
                </a:xfrm>
                <a:custGeom>
                  <a:avLst/>
                  <a:gdLst>
                    <a:gd name="connsiteX0" fmla="*/ 66839 w 1648569"/>
                    <a:gd name="connsiteY0" fmla="*/ 192784 h 227140"/>
                    <a:gd name="connsiteX1" fmla="*/ 173872 w 1648569"/>
                    <a:gd name="connsiteY1" fmla="*/ 153142 h 227140"/>
                    <a:gd name="connsiteX2" fmla="*/ 215496 w 1648569"/>
                    <a:gd name="connsiteY2" fmla="*/ 130679 h 227140"/>
                    <a:gd name="connsiteX3" fmla="*/ 1265338 w 1648569"/>
                    <a:gd name="connsiteY3" fmla="*/ 130679 h 227140"/>
                    <a:gd name="connsiteX4" fmla="*/ 1283837 w 1648569"/>
                    <a:gd name="connsiteY4" fmla="*/ 130679 h 227140"/>
                    <a:gd name="connsiteX5" fmla="*/ 1299694 w 1648569"/>
                    <a:gd name="connsiteY5" fmla="*/ 146535 h 227140"/>
                    <a:gd name="connsiteX6" fmla="*/ 1299694 w 1648569"/>
                    <a:gd name="connsiteY6" fmla="*/ 165035 h 227140"/>
                    <a:gd name="connsiteX7" fmla="*/ 1362460 w 1648569"/>
                    <a:gd name="connsiteY7" fmla="*/ 226479 h 227140"/>
                    <a:gd name="connsiteX8" fmla="*/ 1474778 w 1648569"/>
                    <a:gd name="connsiteY8" fmla="*/ 227140 h 227140"/>
                    <a:gd name="connsiteX9" fmla="*/ 1618809 w 1648569"/>
                    <a:gd name="connsiteY9" fmla="*/ 226479 h 227140"/>
                    <a:gd name="connsiteX10" fmla="*/ 1648540 w 1648569"/>
                    <a:gd name="connsiteY10" fmla="*/ 196748 h 227140"/>
                    <a:gd name="connsiteX11" fmla="*/ 1648540 w 1648569"/>
                    <a:gd name="connsiteY11" fmla="*/ 47431 h 227140"/>
                    <a:gd name="connsiteX12" fmla="*/ 1616827 w 1648569"/>
                    <a:gd name="connsiteY12" fmla="*/ 17040 h 227140"/>
                    <a:gd name="connsiteX13" fmla="*/ 1475438 w 1648569"/>
                    <a:gd name="connsiteY13" fmla="*/ 16379 h 227140"/>
                    <a:gd name="connsiteX14" fmla="*/ 1320175 w 1648569"/>
                    <a:gd name="connsiteY14" fmla="*/ 17040 h 227140"/>
                    <a:gd name="connsiteX15" fmla="*/ 1300355 w 1648569"/>
                    <a:gd name="connsiteY15" fmla="*/ 30253 h 227140"/>
                    <a:gd name="connsiteX16" fmla="*/ 1267980 w 1648569"/>
                    <a:gd name="connsiteY16" fmla="*/ 59324 h 227140"/>
                    <a:gd name="connsiteX17" fmla="*/ 212853 w 1648569"/>
                    <a:gd name="connsiteY17" fmla="*/ 59324 h 227140"/>
                    <a:gd name="connsiteX18" fmla="*/ 169908 w 1648569"/>
                    <a:gd name="connsiteY18" fmla="*/ 36860 h 227140"/>
                    <a:gd name="connsiteX19" fmla="*/ 62215 w 1648569"/>
                    <a:gd name="connsiteY19" fmla="*/ 5808 h 227140"/>
                    <a:gd name="connsiteX20" fmla="*/ 109 w 1648569"/>
                    <a:gd name="connsiteY20" fmla="*/ 102269 h 227140"/>
                    <a:gd name="connsiteX21" fmla="*/ 66839 w 1648569"/>
                    <a:gd name="connsiteY21" fmla="*/ 192784 h 22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648569" h="227140">
                      <a:moveTo>
                        <a:pt x="66839" y="192784"/>
                      </a:moveTo>
                      <a:cubicBezTo>
                        <a:pt x="109785" y="204676"/>
                        <a:pt x="154712" y="190141"/>
                        <a:pt x="173872" y="153142"/>
                      </a:cubicBezTo>
                      <a:cubicBezTo>
                        <a:pt x="184443" y="133982"/>
                        <a:pt x="196335" y="130679"/>
                        <a:pt x="215496" y="130679"/>
                      </a:cubicBezTo>
                      <a:cubicBezTo>
                        <a:pt x="565663" y="131339"/>
                        <a:pt x="915170" y="130679"/>
                        <a:pt x="1265338" y="130679"/>
                      </a:cubicBezTo>
                      <a:cubicBezTo>
                        <a:pt x="1271284" y="130679"/>
                        <a:pt x="1277891" y="131339"/>
                        <a:pt x="1283837" y="130679"/>
                      </a:cubicBezTo>
                      <a:cubicBezTo>
                        <a:pt x="1295069" y="130018"/>
                        <a:pt x="1300355" y="134643"/>
                        <a:pt x="1299694" y="146535"/>
                      </a:cubicBezTo>
                      <a:cubicBezTo>
                        <a:pt x="1299033" y="152482"/>
                        <a:pt x="1299694" y="159089"/>
                        <a:pt x="1299694" y="165035"/>
                      </a:cubicBezTo>
                      <a:cubicBezTo>
                        <a:pt x="1299694" y="226479"/>
                        <a:pt x="1299694" y="226479"/>
                        <a:pt x="1362460" y="226479"/>
                      </a:cubicBezTo>
                      <a:cubicBezTo>
                        <a:pt x="1400119" y="226479"/>
                        <a:pt x="1437118" y="227140"/>
                        <a:pt x="1474778" y="227140"/>
                      </a:cubicBezTo>
                      <a:cubicBezTo>
                        <a:pt x="1523008" y="226479"/>
                        <a:pt x="1571239" y="225819"/>
                        <a:pt x="1618809" y="226479"/>
                      </a:cubicBezTo>
                      <a:cubicBezTo>
                        <a:pt x="1641272" y="227140"/>
                        <a:pt x="1648540" y="217890"/>
                        <a:pt x="1648540" y="196748"/>
                      </a:cubicBezTo>
                      <a:cubicBezTo>
                        <a:pt x="1647879" y="147196"/>
                        <a:pt x="1647219" y="96983"/>
                        <a:pt x="1648540" y="47431"/>
                      </a:cubicBezTo>
                      <a:cubicBezTo>
                        <a:pt x="1649201" y="22986"/>
                        <a:pt x="1638630" y="17040"/>
                        <a:pt x="1616827" y="17040"/>
                      </a:cubicBezTo>
                      <a:cubicBezTo>
                        <a:pt x="1569918" y="17700"/>
                        <a:pt x="1522348" y="16379"/>
                        <a:pt x="1475438" y="16379"/>
                      </a:cubicBezTo>
                      <a:cubicBezTo>
                        <a:pt x="1423904" y="16379"/>
                        <a:pt x="1371709" y="17040"/>
                        <a:pt x="1320175" y="17040"/>
                      </a:cubicBezTo>
                      <a:cubicBezTo>
                        <a:pt x="1310926" y="17040"/>
                        <a:pt x="1297712" y="13736"/>
                        <a:pt x="1300355" y="30253"/>
                      </a:cubicBezTo>
                      <a:cubicBezTo>
                        <a:pt x="1304979" y="58002"/>
                        <a:pt x="1289123" y="59324"/>
                        <a:pt x="1267980" y="59324"/>
                      </a:cubicBezTo>
                      <a:cubicBezTo>
                        <a:pt x="916492" y="58663"/>
                        <a:pt x="564342" y="58663"/>
                        <a:pt x="212853" y="59324"/>
                      </a:cubicBezTo>
                      <a:cubicBezTo>
                        <a:pt x="193032" y="59324"/>
                        <a:pt x="181140" y="54699"/>
                        <a:pt x="169908" y="36860"/>
                      </a:cubicBezTo>
                      <a:cubicBezTo>
                        <a:pt x="148105" y="3165"/>
                        <a:pt x="102517" y="-8067"/>
                        <a:pt x="62215" y="5808"/>
                      </a:cubicBezTo>
                      <a:cubicBezTo>
                        <a:pt x="23234" y="19022"/>
                        <a:pt x="-1873" y="57342"/>
                        <a:pt x="109" y="102269"/>
                      </a:cubicBezTo>
                      <a:cubicBezTo>
                        <a:pt x="1431" y="146535"/>
                        <a:pt x="28519" y="182213"/>
                        <a:pt x="66839" y="192784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4739AC5C-7E7F-3971-71AF-E830ADEADA46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220874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90BD5EB4-6E3C-9E5C-24EF-1817FC5C49F9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671618" y="4826701"/>
                  <a:ext cx="748053" cy="311825"/>
                </a:xfrm>
                <a:custGeom>
                  <a:avLst/>
                  <a:gdLst>
                    <a:gd name="connsiteX0" fmla="*/ 99133 w 1373154"/>
                    <a:gd name="connsiteY0" fmla="*/ 196463 h 572397"/>
                    <a:gd name="connsiteX1" fmla="*/ 185023 w 1373154"/>
                    <a:gd name="connsiteY1" fmla="*/ 121805 h 572397"/>
                    <a:gd name="connsiteX2" fmla="*/ 216075 w 1373154"/>
                    <a:gd name="connsiteY2" fmla="*/ 100002 h 572397"/>
                    <a:gd name="connsiteX3" fmla="*/ 1238829 w 1373154"/>
                    <a:gd name="connsiteY3" fmla="*/ 100002 h 572397"/>
                    <a:gd name="connsiteX4" fmla="*/ 1265257 w 1373154"/>
                    <a:gd name="connsiteY4" fmla="*/ 101984 h 572397"/>
                    <a:gd name="connsiteX5" fmla="*/ 1264596 w 1373154"/>
                    <a:gd name="connsiteY5" fmla="*/ 200428 h 572397"/>
                    <a:gd name="connsiteX6" fmla="*/ 1243454 w 1373154"/>
                    <a:gd name="connsiteY6" fmla="*/ 221570 h 572397"/>
                    <a:gd name="connsiteX7" fmla="*/ 1164171 w 1373154"/>
                    <a:gd name="connsiteY7" fmla="*/ 223552 h 572397"/>
                    <a:gd name="connsiteX8" fmla="*/ 1164831 w 1373154"/>
                    <a:gd name="connsiteY8" fmla="*/ 258568 h 572397"/>
                    <a:gd name="connsiteX9" fmla="*/ 1158885 w 1373154"/>
                    <a:gd name="connsiteY9" fmla="*/ 525489 h 572397"/>
                    <a:gd name="connsiteX10" fmla="*/ 1207116 w 1373154"/>
                    <a:gd name="connsiteY10" fmla="*/ 572398 h 572397"/>
                    <a:gd name="connsiteX11" fmla="*/ 1324719 w 1373154"/>
                    <a:gd name="connsiteY11" fmla="*/ 572398 h 572397"/>
                    <a:gd name="connsiteX12" fmla="*/ 1372950 w 1373154"/>
                    <a:gd name="connsiteY12" fmla="*/ 522846 h 572397"/>
                    <a:gd name="connsiteX13" fmla="*/ 1367665 w 1373154"/>
                    <a:gd name="connsiteY13" fmla="*/ 224212 h 572397"/>
                    <a:gd name="connsiteX14" fmla="*/ 1335291 w 1373154"/>
                    <a:gd name="connsiteY14" fmla="*/ 185892 h 572397"/>
                    <a:gd name="connsiteX15" fmla="*/ 1335291 w 1373154"/>
                    <a:gd name="connsiteY15" fmla="*/ 53093 h 572397"/>
                    <a:gd name="connsiteX16" fmla="*/ 1306881 w 1373154"/>
                    <a:gd name="connsiteY16" fmla="*/ 27326 h 572397"/>
                    <a:gd name="connsiteX17" fmla="*/ 192951 w 1373154"/>
                    <a:gd name="connsiteY17" fmla="*/ 27986 h 572397"/>
                    <a:gd name="connsiteX18" fmla="*/ 143399 w 1373154"/>
                    <a:gd name="connsiteY18" fmla="*/ 14112 h 572397"/>
                    <a:gd name="connsiteX19" fmla="*/ 31081 w 1373154"/>
                    <a:gd name="connsiteY19" fmla="*/ 23362 h 572397"/>
                    <a:gd name="connsiteX20" fmla="*/ 7957 w 1373154"/>
                    <a:gd name="connsiteY20" fmla="*/ 139644 h 572397"/>
                    <a:gd name="connsiteX21" fmla="*/ 99133 w 1373154"/>
                    <a:gd name="connsiteY21" fmla="*/ 196463 h 57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73154" h="572397">
                      <a:moveTo>
                        <a:pt x="99133" y="196463"/>
                      </a:moveTo>
                      <a:cubicBezTo>
                        <a:pt x="144060" y="193160"/>
                        <a:pt x="175773" y="168053"/>
                        <a:pt x="185023" y="121805"/>
                      </a:cubicBezTo>
                      <a:cubicBezTo>
                        <a:pt x="188987" y="100663"/>
                        <a:pt x="199558" y="100002"/>
                        <a:pt x="216075" y="100002"/>
                      </a:cubicBezTo>
                      <a:cubicBezTo>
                        <a:pt x="556993" y="100002"/>
                        <a:pt x="897911" y="100002"/>
                        <a:pt x="1238829" y="100002"/>
                      </a:cubicBezTo>
                      <a:cubicBezTo>
                        <a:pt x="1247418" y="100002"/>
                        <a:pt x="1256668" y="101323"/>
                        <a:pt x="1265257" y="101984"/>
                      </a:cubicBezTo>
                      <a:cubicBezTo>
                        <a:pt x="1265257" y="135019"/>
                        <a:pt x="1263936" y="167393"/>
                        <a:pt x="1264596" y="200428"/>
                      </a:cubicBezTo>
                      <a:cubicBezTo>
                        <a:pt x="1265257" y="216945"/>
                        <a:pt x="1259311" y="221570"/>
                        <a:pt x="1243454" y="221570"/>
                      </a:cubicBezTo>
                      <a:cubicBezTo>
                        <a:pt x="1217026" y="221570"/>
                        <a:pt x="1190599" y="218266"/>
                        <a:pt x="1164171" y="223552"/>
                      </a:cubicBezTo>
                      <a:cubicBezTo>
                        <a:pt x="1164171" y="235444"/>
                        <a:pt x="1164171" y="246676"/>
                        <a:pt x="1164831" y="258568"/>
                      </a:cubicBezTo>
                      <a:cubicBezTo>
                        <a:pt x="1168796" y="347762"/>
                        <a:pt x="1156903" y="436295"/>
                        <a:pt x="1158885" y="525489"/>
                      </a:cubicBezTo>
                      <a:cubicBezTo>
                        <a:pt x="1160207" y="571737"/>
                        <a:pt x="1158885" y="572398"/>
                        <a:pt x="1207116" y="572398"/>
                      </a:cubicBezTo>
                      <a:cubicBezTo>
                        <a:pt x="1246097" y="572398"/>
                        <a:pt x="1285739" y="572398"/>
                        <a:pt x="1324719" y="572398"/>
                      </a:cubicBezTo>
                      <a:cubicBezTo>
                        <a:pt x="1372950" y="572398"/>
                        <a:pt x="1372289" y="572398"/>
                        <a:pt x="1372950" y="522846"/>
                      </a:cubicBezTo>
                      <a:cubicBezTo>
                        <a:pt x="1374932" y="423081"/>
                        <a:pt x="1361718" y="323977"/>
                        <a:pt x="1367665" y="224212"/>
                      </a:cubicBezTo>
                      <a:cubicBezTo>
                        <a:pt x="1340576" y="224873"/>
                        <a:pt x="1333969" y="212320"/>
                        <a:pt x="1335291" y="185892"/>
                      </a:cubicBezTo>
                      <a:cubicBezTo>
                        <a:pt x="1337933" y="141626"/>
                        <a:pt x="1335291" y="97359"/>
                        <a:pt x="1335291" y="53093"/>
                      </a:cubicBezTo>
                      <a:cubicBezTo>
                        <a:pt x="1342558" y="26004"/>
                        <a:pt x="1325380" y="27326"/>
                        <a:pt x="1306881" y="27326"/>
                      </a:cubicBezTo>
                      <a:cubicBezTo>
                        <a:pt x="935571" y="27326"/>
                        <a:pt x="564261" y="27326"/>
                        <a:pt x="192951" y="27986"/>
                      </a:cubicBezTo>
                      <a:cubicBezTo>
                        <a:pt x="174452" y="27986"/>
                        <a:pt x="159256" y="24683"/>
                        <a:pt x="143399" y="14112"/>
                      </a:cubicBezTo>
                      <a:cubicBezTo>
                        <a:pt x="109043" y="-8352"/>
                        <a:pt x="60812" y="-3066"/>
                        <a:pt x="31081" y="23362"/>
                      </a:cubicBezTo>
                      <a:cubicBezTo>
                        <a:pt x="1350" y="50450"/>
                        <a:pt x="-8560" y="100002"/>
                        <a:pt x="7957" y="139644"/>
                      </a:cubicBezTo>
                      <a:cubicBezTo>
                        <a:pt x="22492" y="177303"/>
                        <a:pt x="58170" y="199767"/>
                        <a:pt x="99133" y="19646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2909BF6E-CA41-4163-BD3D-65B3B0AB0D65}"/>
                    </a:ext>
                  </a:extLst>
                </p:cNvPr>
                <p:cNvSpPr/>
                <p:nvPr userDrawn="1"/>
              </p:nvSpPr>
              <p:spPr>
                <a:xfrm rot="5400000" flipH="1">
                  <a:off x="4871004" y="4236381"/>
                  <a:ext cx="497194" cy="459738"/>
                </a:xfrm>
                <a:custGeom>
                  <a:avLst/>
                  <a:gdLst>
                    <a:gd name="connsiteX0" fmla="*/ 96662 w 912667"/>
                    <a:gd name="connsiteY0" fmla="*/ 195773 h 843913"/>
                    <a:gd name="connsiteX1" fmla="*/ 186517 w 912667"/>
                    <a:gd name="connsiteY1" fmla="*/ 119133 h 843913"/>
                    <a:gd name="connsiteX2" fmla="*/ 210302 w 912667"/>
                    <a:gd name="connsiteY2" fmla="*/ 99312 h 843913"/>
                    <a:gd name="connsiteX3" fmla="*/ 759338 w 912667"/>
                    <a:gd name="connsiteY3" fmla="*/ 99312 h 843913"/>
                    <a:gd name="connsiteX4" fmla="*/ 783123 w 912667"/>
                    <a:gd name="connsiteY4" fmla="*/ 123758 h 843913"/>
                    <a:gd name="connsiteX5" fmla="*/ 782462 w 912667"/>
                    <a:gd name="connsiteY5" fmla="*/ 434284 h 843913"/>
                    <a:gd name="connsiteX6" fmla="*/ 724321 w 912667"/>
                    <a:gd name="connsiteY6" fmla="*/ 492425 h 843913"/>
                    <a:gd name="connsiteX7" fmla="*/ 701197 w 912667"/>
                    <a:gd name="connsiteY7" fmla="*/ 517531 h 843913"/>
                    <a:gd name="connsiteX8" fmla="*/ 701197 w 912667"/>
                    <a:gd name="connsiteY8" fmla="*/ 667508 h 843913"/>
                    <a:gd name="connsiteX9" fmla="*/ 704500 w 912667"/>
                    <a:gd name="connsiteY9" fmla="*/ 665526 h 843913"/>
                    <a:gd name="connsiteX10" fmla="*/ 702518 w 912667"/>
                    <a:gd name="connsiteY10" fmla="*/ 820789 h 843913"/>
                    <a:gd name="connsiteX11" fmla="*/ 724982 w 912667"/>
                    <a:gd name="connsiteY11" fmla="*/ 843914 h 843913"/>
                    <a:gd name="connsiteX12" fmla="*/ 888173 w 912667"/>
                    <a:gd name="connsiteY12" fmla="*/ 843914 h 843913"/>
                    <a:gd name="connsiteX13" fmla="*/ 911958 w 912667"/>
                    <a:gd name="connsiteY13" fmla="*/ 819468 h 843913"/>
                    <a:gd name="connsiteX14" fmla="*/ 910637 w 912667"/>
                    <a:gd name="connsiteY14" fmla="*/ 672133 h 843913"/>
                    <a:gd name="connsiteX15" fmla="*/ 910637 w 912667"/>
                    <a:gd name="connsiteY15" fmla="*/ 672133 h 843913"/>
                    <a:gd name="connsiteX16" fmla="*/ 911958 w 912667"/>
                    <a:gd name="connsiteY16" fmla="*/ 666848 h 843913"/>
                    <a:gd name="connsiteX17" fmla="*/ 912619 w 912667"/>
                    <a:gd name="connsiteY17" fmla="*/ 522156 h 843913"/>
                    <a:gd name="connsiteX18" fmla="*/ 883548 w 912667"/>
                    <a:gd name="connsiteY18" fmla="*/ 493085 h 843913"/>
                    <a:gd name="connsiteX19" fmla="*/ 855799 w 912667"/>
                    <a:gd name="connsiteY19" fmla="*/ 464676 h 843913"/>
                    <a:gd name="connsiteX20" fmla="*/ 856460 w 912667"/>
                    <a:gd name="connsiteY20" fmla="*/ 82134 h 843913"/>
                    <a:gd name="connsiteX21" fmla="*/ 818800 w 912667"/>
                    <a:gd name="connsiteY21" fmla="*/ 45796 h 843913"/>
                    <a:gd name="connsiteX22" fmla="*/ 203034 w 912667"/>
                    <a:gd name="connsiteY22" fmla="*/ 45796 h 843913"/>
                    <a:gd name="connsiteX23" fmla="*/ 166035 w 912667"/>
                    <a:gd name="connsiteY23" fmla="*/ 31260 h 843913"/>
                    <a:gd name="connsiteX24" fmla="*/ 48432 w 912667"/>
                    <a:gd name="connsiteY24" fmla="*/ 11440 h 843913"/>
                    <a:gd name="connsiteX25" fmla="*/ 4165 w 912667"/>
                    <a:gd name="connsiteY25" fmla="*/ 127722 h 843913"/>
                    <a:gd name="connsiteX26" fmla="*/ 96662 w 912667"/>
                    <a:gd name="connsiteY26" fmla="*/ 195773 h 84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12667" h="843913">
                      <a:moveTo>
                        <a:pt x="96662" y="195773"/>
                      </a:moveTo>
                      <a:cubicBezTo>
                        <a:pt x="142911" y="194452"/>
                        <a:pt x="177267" y="166703"/>
                        <a:pt x="186517" y="119133"/>
                      </a:cubicBezTo>
                      <a:cubicBezTo>
                        <a:pt x="189820" y="102615"/>
                        <a:pt x="195766" y="99312"/>
                        <a:pt x="210302" y="99312"/>
                      </a:cubicBezTo>
                      <a:cubicBezTo>
                        <a:pt x="393314" y="99973"/>
                        <a:pt x="576326" y="99973"/>
                        <a:pt x="759338" y="99312"/>
                      </a:cubicBezTo>
                      <a:cubicBezTo>
                        <a:pt x="778498" y="99312"/>
                        <a:pt x="783123" y="105258"/>
                        <a:pt x="783123" y="123758"/>
                      </a:cubicBezTo>
                      <a:cubicBezTo>
                        <a:pt x="782462" y="227486"/>
                        <a:pt x="782462" y="330555"/>
                        <a:pt x="782462" y="434284"/>
                      </a:cubicBezTo>
                      <a:cubicBezTo>
                        <a:pt x="782462" y="491764"/>
                        <a:pt x="782462" y="492425"/>
                        <a:pt x="724321" y="492425"/>
                      </a:cubicBezTo>
                      <a:cubicBezTo>
                        <a:pt x="704500" y="492425"/>
                        <a:pt x="700536" y="499692"/>
                        <a:pt x="701197" y="517531"/>
                      </a:cubicBezTo>
                      <a:cubicBezTo>
                        <a:pt x="701858" y="567744"/>
                        <a:pt x="701197" y="617296"/>
                        <a:pt x="701197" y="667508"/>
                      </a:cubicBezTo>
                      <a:cubicBezTo>
                        <a:pt x="701858" y="666187"/>
                        <a:pt x="703179" y="665526"/>
                        <a:pt x="704500" y="665526"/>
                      </a:cubicBezTo>
                      <a:cubicBezTo>
                        <a:pt x="699876" y="717060"/>
                        <a:pt x="703179" y="768595"/>
                        <a:pt x="702518" y="820789"/>
                      </a:cubicBezTo>
                      <a:cubicBezTo>
                        <a:pt x="702518" y="835985"/>
                        <a:pt x="709125" y="843914"/>
                        <a:pt x="724982" y="843914"/>
                      </a:cubicBezTo>
                      <a:cubicBezTo>
                        <a:pt x="779159" y="843914"/>
                        <a:pt x="833996" y="843914"/>
                        <a:pt x="888173" y="843914"/>
                      </a:cubicBezTo>
                      <a:cubicBezTo>
                        <a:pt x="905351" y="843914"/>
                        <a:pt x="911958" y="835985"/>
                        <a:pt x="911958" y="819468"/>
                      </a:cubicBezTo>
                      <a:cubicBezTo>
                        <a:pt x="911298" y="770577"/>
                        <a:pt x="911298" y="721685"/>
                        <a:pt x="910637" y="672133"/>
                      </a:cubicBezTo>
                      <a:cubicBezTo>
                        <a:pt x="910637" y="672133"/>
                        <a:pt x="910637" y="672133"/>
                        <a:pt x="910637" y="672133"/>
                      </a:cubicBezTo>
                      <a:cubicBezTo>
                        <a:pt x="911298" y="670151"/>
                        <a:pt x="911298" y="668830"/>
                        <a:pt x="911958" y="666848"/>
                      </a:cubicBezTo>
                      <a:cubicBezTo>
                        <a:pt x="911958" y="618617"/>
                        <a:pt x="910637" y="570387"/>
                        <a:pt x="912619" y="522156"/>
                      </a:cubicBezTo>
                      <a:cubicBezTo>
                        <a:pt x="913280" y="499031"/>
                        <a:pt x="907333" y="488460"/>
                        <a:pt x="883548" y="493085"/>
                      </a:cubicBezTo>
                      <a:cubicBezTo>
                        <a:pt x="860424" y="497049"/>
                        <a:pt x="855799" y="486478"/>
                        <a:pt x="855799" y="464676"/>
                      </a:cubicBezTo>
                      <a:cubicBezTo>
                        <a:pt x="856460" y="337162"/>
                        <a:pt x="856460" y="209648"/>
                        <a:pt x="856460" y="82134"/>
                      </a:cubicBezTo>
                      <a:cubicBezTo>
                        <a:pt x="856460" y="39189"/>
                        <a:pt x="859763" y="45796"/>
                        <a:pt x="818800" y="45796"/>
                      </a:cubicBezTo>
                      <a:cubicBezTo>
                        <a:pt x="613325" y="45796"/>
                        <a:pt x="408510" y="45796"/>
                        <a:pt x="203034" y="45796"/>
                      </a:cubicBezTo>
                      <a:cubicBezTo>
                        <a:pt x="188499" y="45796"/>
                        <a:pt x="177267" y="44474"/>
                        <a:pt x="166035" y="31260"/>
                      </a:cubicBezTo>
                      <a:cubicBezTo>
                        <a:pt x="138286" y="-1774"/>
                        <a:pt x="86091" y="-9042"/>
                        <a:pt x="48432" y="11440"/>
                      </a:cubicBezTo>
                      <a:cubicBezTo>
                        <a:pt x="10111" y="32582"/>
                        <a:pt x="-9049" y="81473"/>
                        <a:pt x="4165" y="127722"/>
                      </a:cubicBezTo>
                      <a:cubicBezTo>
                        <a:pt x="15397" y="171327"/>
                        <a:pt x="50414" y="196434"/>
                        <a:pt x="96662" y="195773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A97960AD-5FB8-9B29-69FC-A7A5D02A08A2}"/>
                    </a:ext>
                  </a:extLst>
                </p:cNvPr>
                <p:cNvSpPr/>
                <p:nvPr userDrawn="1"/>
              </p:nvSpPr>
              <p:spPr>
                <a:xfrm rot="10800000" flipH="1">
                  <a:off x="4889732" y="3419093"/>
                  <a:ext cx="769123" cy="128635"/>
                </a:xfrm>
                <a:custGeom>
                  <a:avLst/>
                  <a:gdLst>
                    <a:gd name="connsiteX0" fmla="*/ 1409189 w 1411831"/>
                    <a:gd name="connsiteY0" fmla="*/ 73007 h 236127"/>
                    <a:gd name="connsiteX1" fmla="*/ 1238730 w 1411831"/>
                    <a:gd name="connsiteY1" fmla="*/ 45257 h 236127"/>
                    <a:gd name="connsiteX2" fmla="*/ 1212963 w 1411831"/>
                    <a:gd name="connsiteY2" fmla="*/ 55168 h 236127"/>
                    <a:gd name="connsiteX3" fmla="*/ 385775 w 1411831"/>
                    <a:gd name="connsiteY3" fmla="*/ 55168 h 236127"/>
                    <a:gd name="connsiteX4" fmla="*/ 363972 w 1411831"/>
                    <a:gd name="connsiteY4" fmla="*/ 34687 h 236127"/>
                    <a:gd name="connsiteX5" fmla="*/ 340848 w 1411831"/>
                    <a:gd name="connsiteY5" fmla="*/ 12884 h 236127"/>
                    <a:gd name="connsiteX6" fmla="*/ 190870 w 1411831"/>
                    <a:gd name="connsiteY6" fmla="*/ 12884 h 236127"/>
                    <a:gd name="connsiteX7" fmla="*/ 165103 w 1411831"/>
                    <a:gd name="connsiteY7" fmla="*/ 991 h 236127"/>
                    <a:gd name="connsiteX8" fmla="*/ 31643 w 1411831"/>
                    <a:gd name="connsiteY8" fmla="*/ 991 h 236127"/>
                    <a:gd name="connsiteX9" fmla="*/ 1251 w 1411831"/>
                    <a:gd name="connsiteY9" fmla="*/ 34026 h 236127"/>
                    <a:gd name="connsiteX10" fmla="*/ 1251 w 1411831"/>
                    <a:gd name="connsiteY10" fmla="*/ 199860 h 236127"/>
                    <a:gd name="connsiteX11" fmla="*/ 37589 w 1411831"/>
                    <a:gd name="connsiteY11" fmla="*/ 234877 h 236127"/>
                    <a:gd name="connsiteX12" fmla="*/ 160478 w 1411831"/>
                    <a:gd name="connsiteY12" fmla="*/ 234877 h 236127"/>
                    <a:gd name="connsiteX13" fmla="*/ 192192 w 1411831"/>
                    <a:gd name="connsiteY13" fmla="*/ 222984 h 236127"/>
                    <a:gd name="connsiteX14" fmla="*/ 339526 w 1411831"/>
                    <a:gd name="connsiteY14" fmla="*/ 223645 h 236127"/>
                    <a:gd name="connsiteX15" fmla="*/ 363972 w 1411831"/>
                    <a:gd name="connsiteY15" fmla="*/ 199860 h 236127"/>
                    <a:gd name="connsiteX16" fmla="*/ 363311 w 1411831"/>
                    <a:gd name="connsiteY16" fmla="*/ 151629 h 236127"/>
                    <a:gd name="connsiteX17" fmla="*/ 386435 w 1411831"/>
                    <a:gd name="connsiteY17" fmla="*/ 126523 h 236127"/>
                    <a:gd name="connsiteX18" fmla="*/ 1203053 w 1411831"/>
                    <a:gd name="connsiteY18" fmla="*/ 126523 h 236127"/>
                    <a:gd name="connsiteX19" fmla="*/ 1230802 w 1411831"/>
                    <a:gd name="connsiteY19" fmla="*/ 145022 h 236127"/>
                    <a:gd name="connsiteX20" fmla="*/ 1339817 w 1411831"/>
                    <a:gd name="connsiteY20" fmla="*/ 196556 h 236127"/>
                    <a:gd name="connsiteX21" fmla="*/ 1411832 w 1411831"/>
                    <a:gd name="connsiteY21" fmla="*/ 124541 h 236127"/>
                    <a:gd name="connsiteX22" fmla="*/ 1411832 w 1411831"/>
                    <a:gd name="connsiteY22" fmla="*/ 76310 h 236127"/>
                    <a:gd name="connsiteX23" fmla="*/ 1409189 w 1411831"/>
                    <a:gd name="connsiteY23" fmla="*/ 73007 h 23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11831" h="236127">
                      <a:moveTo>
                        <a:pt x="1409189" y="73007"/>
                      </a:moveTo>
                      <a:cubicBezTo>
                        <a:pt x="1375494" y="-8259"/>
                        <a:pt x="1294889" y="-21472"/>
                        <a:pt x="1238730" y="45257"/>
                      </a:cubicBezTo>
                      <a:cubicBezTo>
                        <a:pt x="1230802" y="54507"/>
                        <a:pt x="1222874" y="55168"/>
                        <a:pt x="1212963" y="55168"/>
                      </a:cubicBezTo>
                      <a:cubicBezTo>
                        <a:pt x="937454" y="55168"/>
                        <a:pt x="661284" y="55168"/>
                        <a:pt x="385775" y="55168"/>
                      </a:cubicBezTo>
                      <a:cubicBezTo>
                        <a:pt x="370579" y="55168"/>
                        <a:pt x="361329" y="51864"/>
                        <a:pt x="363972" y="34687"/>
                      </a:cubicBezTo>
                      <a:cubicBezTo>
                        <a:pt x="366614" y="16187"/>
                        <a:pt x="357365" y="12884"/>
                        <a:pt x="340848" y="12884"/>
                      </a:cubicBezTo>
                      <a:cubicBezTo>
                        <a:pt x="290635" y="13544"/>
                        <a:pt x="241083" y="12884"/>
                        <a:pt x="190870" y="12884"/>
                      </a:cubicBezTo>
                      <a:cubicBezTo>
                        <a:pt x="184263" y="4955"/>
                        <a:pt x="175674" y="991"/>
                        <a:pt x="165103" y="991"/>
                      </a:cubicBezTo>
                      <a:cubicBezTo>
                        <a:pt x="120837" y="-330"/>
                        <a:pt x="75909" y="-330"/>
                        <a:pt x="31643" y="991"/>
                      </a:cubicBezTo>
                      <a:cubicBezTo>
                        <a:pt x="10501" y="1652"/>
                        <a:pt x="1912" y="14205"/>
                        <a:pt x="1251" y="34026"/>
                      </a:cubicBezTo>
                      <a:cubicBezTo>
                        <a:pt x="-71" y="89524"/>
                        <a:pt x="-731" y="144362"/>
                        <a:pt x="1251" y="199860"/>
                      </a:cubicBezTo>
                      <a:cubicBezTo>
                        <a:pt x="2572" y="227609"/>
                        <a:pt x="8519" y="233555"/>
                        <a:pt x="37589" y="234877"/>
                      </a:cubicBezTo>
                      <a:cubicBezTo>
                        <a:pt x="78552" y="236859"/>
                        <a:pt x="119515" y="236198"/>
                        <a:pt x="160478" y="234877"/>
                      </a:cubicBezTo>
                      <a:cubicBezTo>
                        <a:pt x="172371" y="234877"/>
                        <a:pt x="182942" y="230913"/>
                        <a:pt x="192192" y="222984"/>
                      </a:cubicBezTo>
                      <a:cubicBezTo>
                        <a:pt x="241083" y="222984"/>
                        <a:pt x="290635" y="222323"/>
                        <a:pt x="339526" y="223645"/>
                      </a:cubicBezTo>
                      <a:cubicBezTo>
                        <a:pt x="357365" y="224306"/>
                        <a:pt x="365954" y="219681"/>
                        <a:pt x="363972" y="199860"/>
                      </a:cubicBezTo>
                      <a:cubicBezTo>
                        <a:pt x="362650" y="184003"/>
                        <a:pt x="364632" y="167486"/>
                        <a:pt x="363311" y="151629"/>
                      </a:cubicBezTo>
                      <a:cubicBezTo>
                        <a:pt x="361990" y="133791"/>
                        <a:pt x="367275" y="126523"/>
                        <a:pt x="386435" y="126523"/>
                      </a:cubicBezTo>
                      <a:cubicBezTo>
                        <a:pt x="658641" y="127184"/>
                        <a:pt x="930847" y="127184"/>
                        <a:pt x="1203053" y="126523"/>
                      </a:cubicBezTo>
                      <a:cubicBezTo>
                        <a:pt x="1218249" y="126523"/>
                        <a:pt x="1224195" y="131808"/>
                        <a:pt x="1230802" y="145022"/>
                      </a:cubicBezTo>
                      <a:cubicBezTo>
                        <a:pt x="1250623" y="187968"/>
                        <a:pt x="1292907" y="206467"/>
                        <a:pt x="1339817" y="196556"/>
                      </a:cubicBezTo>
                      <a:cubicBezTo>
                        <a:pt x="1379458" y="187968"/>
                        <a:pt x="1397957" y="158897"/>
                        <a:pt x="1411832" y="124541"/>
                      </a:cubicBezTo>
                      <a:cubicBezTo>
                        <a:pt x="1411832" y="108684"/>
                        <a:pt x="1411832" y="92167"/>
                        <a:pt x="1411832" y="76310"/>
                      </a:cubicBezTo>
                      <a:cubicBezTo>
                        <a:pt x="1411171" y="74989"/>
                        <a:pt x="1409189" y="74328"/>
                        <a:pt x="1409189" y="73007"/>
                      </a:cubicBezTo>
                      <a:close/>
                    </a:path>
                  </a:pathLst>
                </a:custGeom>
                <a:grpFill/>
                <a:ln w="65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C963CFF6-E42A-23AE-0AC0-9898B6B39705}"/>
                </a:ext>
              </a:extLst>
            </p:cNvPr>
            <p:cNvSpPr/>
            <p:nvPr/>
          </p:nvSpPr>
          <p:spPr>
            <a:xfrm>
              <a:off x="962956" y="2350941"/>
              <a:ext cx="2257466" cy="2151366"/>
            </a:xfrm>
            <a:prstGeom prst="roundRect">
              <a:avLst/>
            </a:prstGeom>
            <a:solidFill>
              <a:schemeClr val="bg1">
                <a:alpha val="9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236BCD-A624-93BC-3D93-4F3FFBB13654}"/>
              </a:ext>
            </a:extLst>
          </p:cNvPr>
          <p:cNvSpPr txBox="1"/>
          <p:nvPr/>
        </p:nvSpPr>
        <p:spPr>
          <a:xfrm>
            <a:off x="5243947" y="3068971"/>
            <a:ext cx="158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AUTH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1CF79-745E-996D-DFC2-66E4527F8824}"/>
              </a:ext>
            </a:extLst>
          </p:cNvPr>
          <p:cNvSpPr txBox="1"/>
          <p:nvPr/>
        </p:nvSpPr>
        <p:spPr>
          <a:xfrm>
            <a:off x="1190457" y="3102534"/>
            <a:ext cx="158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ATM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2A1B6-DD25-7AD2-EACD-BA67A8763DD3}"/>
              </a:ext>
            </a:extLst>
          </p:cNvPr>
          <p:cNvSpPr txBox="1"/>
          <p:nvPr/>
        </p:nvSpPr>
        <p:spPr>
          <a:xfrm>
            <a:off x="9097793" y="3091191"/>
            <a:ext cx="170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TASKS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72776D-B65F-B723-ACD7-69CFFE581CF5}"/>
              </a:ext>
            </a:extLst>
          </p:cNvPr>
          <p:cNvGrpSpPr/>
          <p:nvPr/>
        </p:nvGrpSpPr>
        <p:grpSpPr>
          <a:xfrm>
            <a:off x="159264" y="127505"/>
            <a:ext cx="5595548" cy="958096"/>
            <a:chOff x="5800477" y="3669744"/>
            <a:chExt cx="5595548" cy="9580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FEC134-9C4E-D276-1E3B-B42D9DD97080}"/>
                </a:ext>
              </a:extLst>
            </p:cNvPr>
            <p:cNvSpPr txBox="1"/>
            <p:nvPr/>
          </p:nvSpPr>
          <p:spPr>
            <a:xfrm>
              <a:off x="6967237" y="4087237"/>
              <a:ext cx="44287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dirty="0">
                  <a:solidFill>
                    <a:schemeClr val="accent3">
                      <a:lumMod val="75000"/>
                    </a:schemeClr>
                  </a:solidFill>
                  <a:cs typeface="Arial"/>
                </a:rPr>
                <a:t>Code snippets of the implemented modules.</a:t>
              </a:r>
              <a:endParaRPr lang="en-US" altLang="ko-KR" sz="1200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B4A0F9-65D7-98A0-74EB-272580BCAA64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3">
                      <a:lumMod val="5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accent3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FF6B98E-7737-4795-849A-857BBA024F23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7CB6098-ED9B-585F-FE78-5B7225E69AEB}"/>
              </a:ext>
            </a:extLst>
          </p:cNvPr>
          <p:cNvSpPr txBox="1"/>
          <p:nvPr/>
        </p:nvSpPr>
        <p:spPr>
          <a:xfrm>
            <a:off x="-4236966" y="241477"/>
            <a:ext cx="12192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+mj-lt"/>
                <a:cs typeface="Arial"/>
              </a:rPr>
              <a:t>Modules</a:t>
            </a:r>
            <a:endParaRPr lang="en-US" altLang="ko-KR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863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272776D-B65F-B723-ACD7-69CFFE581CF5}"/>
              </a:ext>
            </a:extLst>
          </p:cNvPr>
          <p:cNvGrpSpPr/>
          <p:nvPr/>
        </p:nvGrpSpPr>
        <p:grpSpPr>
          <a:xfrm>
            <a:off x="159264" y="127505"/>
            <a:ext cx="5595548" cy="958096"/>
            <a:chOff x="5800477" y="3669744"/>
            <a:chExt cx="5595548" cy="9580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FEC134-9C4E-D276-1E3B-B42D9DD97080}"/>
                </a:ext>
              </a:extLst>
            </p:cNvPr>
            <p:cNvSpPr txBox="1"/>
            <p:nvPr/>
          </p:nvSpPr>
          <p:spPr>
            <a:xfrm>
              <a:off x="6967237" y="4087237"/>
              <a:ext cx="44287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dirty="0">
                  <a:solidFill>
                    <a:schemeClr val="accent3">
                      <a:lumMod val="75000"/>
                    </a:schemeClr>
                  </a:solidFill>
                  <a:cs typeface="Arial"/>
                </a:rPr>
                <a:t>Code snippets of the implemented modules.</a:t>
              </a:r>
              <a:endParaRPr lang="en-US" altLang="ko-KR" sz="1200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B4A0F9-65D7-98A0-74EB-272580BCAA64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3">
                      <a:lumMod val="5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accent3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FF6B98E-7737-4795-849A-857BBA024F23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18B7F16-9A76-115B-E48C-DBA952BC573D}"/>
              </a:ext>
            </a:extLst>
          </p:cNvPr>
          <p:cNvSpPr txBox="1"/>
          <p:nvPr/>
        </p:nvSpPr>
        <p:spPr>
          <a:xfrm>
            <a:off x="1254273" y="21777"/>
            <a:ext cx="170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TASKS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410560D-780D-BB38-C4D6-2879786B1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1" y="1114614"/>
            <a:ext cx="4653279" cy="5291965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689A9AA8-8431-B890-4CCD-A301DAFAF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379" y="1345218"/>
            <a:ext cx="6687582" cy="483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28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A67153B4-9989-58D3-893B-9DEA7FE9320F}"/>
              </a:ext>
            </a:extLst>
          </p:cNvPr>
          <p:cNvSpPr/>
          <p:nvPr/>
        </p:nvSpPr>
        <p:spPr>
          <a:xfrm>
            <a:off x="3532206" y="0"/>
            <a:ext cx="4710899" cy="6858000"/>
          </a:xfrm>
          <a:prstGeom prst="parallelogram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+mj-lt"/>
              </a:rPr>
              <a:t>RANDOMIZED</a:t>
            </a:r>
            <a:r>
              <a:rPr lang="en-US" sz="3200" dirty="0"/>
              <a:t> 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A5B8EF78-10A1-EF68-A8E5-51920262B8E2}"/>
              </a:ext>
            </a:extLst>
          </p:cNvPr>
          <p:cNvSpPr/>
          <p:nvPr/>
        </p:nvSpPr>
        <p:spPr>
          <a:xfrm>
            <a:off x="3532206" y="0"/>
            <a:ext cx="4710899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ASSERTION</a:t>
            </a: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37DABA26-1E3B-8A62-F249-2C561BD7F22F}"/>
              </a:ext>
            </a:extLst>
          </p:cNvPr>
          <p:cNvSpPr/>
          <p:nvPr/>
        </p:nvSpPr>
        <p:spPr>
          <a:xfrm>
            <a:off x="3532206" y="0"/>
            <a:ext cx="4710899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A39BB-5699-3C87-30A2-734BC8DE08BA}"/>
              </a:ext>
            </a:extLst>
          </p:cNvPr>
          <p:cNvSpPr txBox="1"/>
          <p:nvPr/>
        </p:nvSpPr>
        <p:spPr>
          <a:xfrm>
            <a:off x="4845934" y="3136612"/>
            <a:ext cx="2500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76749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47C899-AB47-672E-A038-C0D6F80E806D}"/>
              </a:ext>
            </a:extLst>
          </p:cNvPr>
          <p:cNvSpPr/>
          <p:nvPr/>
        </p:nvSpPr>
        <p:spPr>
          <a:xfrm>
            <a:off x="929195" y="518234"/>
            <a:ext cx="10333610" cy="5821532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pic>
        <p:nvPicPr>
          <p:cNvPr id="6" name="Picture 5" descr="A blue circle with birds and text&#10;&#10;Description automatically generated">
            <a:extLst>
              <a:ext uri="{FF2B5EF4-FFF2-40B4-BE49-F238E27FC236}">
                <a16:creationId xmlns:a16="http://schemas.microsoft.com/office/drawing/2014/main" id="{443512B4-A347-FDA0-341F-FBA623CE0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35" y="834390"/>
            <a:ext cx="1497330" cy="1497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72D174-DCF5-E004-2800-1BE5008F568A}"/>
              </a:ext>
            </a:extLst>
          </p:cNvPr>
          <p:cNvSpPr txBox="1"/>
          <p:nvPr/>
        </p:nvSpPr>
        <p:spPr>
          <a:xfrm>
            <a:off x="3719090" y="2500132"/>
            <a:ext cx="47538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055F9E"/>
                </a:solidFill>
                <a:latin typeface="Agency FB" panose="020B0503020202020204" pitchFamily="34" charset="0"/>
              </a:rPr>
              <a:t>CSE312 Electronic Design Automation</a:t>
            </a:r>
          </a:p>
          <a:p>
            <a:pPr algn="ctr"/>
            <a:endParaRPr lang="en-US" sz="2000" dirty="0">
              <a:solidFill>
                <a:srgbClr val="055F9E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41FB4-4182-D9B0-1F16-131281820BE5}"/>
              </a:ext>
            </a:extLst>
          </p:cNvPr>
          <p:cNvSpPr txBox="1"/>
          <p:nvPr/>
        </p:nvSpPr>
        <p:spPr>
          <a:xfrm>
            <a:off x="3831220" y="3075057"/>
            <a:ext cx="4641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Bahnschrift Condensed" panose="020B0502040204020203" pitchFamily="34" charset="0"/>
              </a:rPr>
              <a:t>ATM - based bank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EF0FFB-8F99-7FA3-2134-95BCC72091B0}"/>
              </a:ext>
            </a:extLst>
          </p:cNvPr>
          <p:cNvSpPr txBox="1"/>
          <p:nvPr/>
        </p:nvSpPr>
        <p:spPr>
          <a:xfrm>
            <a:off x="3154222" y="4127561"/>
            <a:ext cx="5995686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chemeClr val="tx2"/>
                </a:solidFill>
                <a:latin typeface="Agency FB"/>
              </a:rPr>
              <a:t>Presented to : Dr. Eman El </a:t>
            </a:r>
            <a:r>
              <a:rPr lang="en-US" sz="3200" b="1" err="1">
                <a:solidFill>
                  <a:schemeClr val="tx2"/>
                </a:solidFill>
                <a:latin typeface="Agency FB"/>
              </a:rPr>
              <a:t>Mandouh</a:t>
            </a:r>
            <a:r>
              <a:rPr lang="en-US" sz="3200" b="1">
                <a:solidFill>
                  <a:schemeClr val="tx2"/>
                </a:solidFill>
                <a:latin typeface="Agency FB"/>
              </a:rPr>
              <a:t> </a:t>
            </a:r>
            <a:endParaRPr lang="en-US" sz="3200" b="1" dirty="0">
              <a:solidFill>
                <a:schemeClr val="tx2"/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sz="3200" b="1">
                <a:solidFill>
                  <a:schemeClr val="tx2"/>
                </a:solidFill>
                <a:latin typeface="Agency FB"/>
              </a:rPr>
              <a:t>Supervised by: Eng. K</a:t>
            </a:r>
            <a:r>
              <a:rPr lang="en-US" sz="3200" b="1" i="0">
                <a:solidFill>
                  <a:schemeClr val="tx2"/>
                </a:solidFill>
                <a:effectLst/>
                <a:latin typeface="Agency FB"/>
              </a:rPr>
              <a:t>areem </a:t>
            </a:r>
            <a:r>
              <a:rPr lang="en-US" sz="3200" b="1">
                <a:solidFill>
                  <a:schemeClr val="tx2"/>
                </a:solidFill>
                <a:latin typeface="Agency FB"/>
              </a:rPr>
              <a:t>Waseem 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100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A67153B4-9989-58D3-893B-9DEA7FE9320F}"/>
              </a:ext>
            </a:extLst>
          </p:cNvPr>
          <p:cNvSpPr/>
          <p:nvPr/>
        </p:nvSpPr>
        <p:spPr>
          <a:xfrm>
            <a:off x="3532206" y="0"/>
            <a:ext cx="4710899" cy="6858000"/>
          </a:xfrm>
          <a:prstGeom prst="parallelogram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+mj-lt"/>
              </a:rPr>
              <a:t>RANDOMIZED</a:t>
            </a:r>
            <a:r>
              <a:rPr lang="en-US" sz="3200" dirty="0"/>
              <a:t> 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A5B8EF78-10A1-EF68-A8E5-51920262B8E2}"/>
              </a:ext>
            </a:extLst>
          </p:cNvPr>
          <p:cNvSpPr/>
          <p:nvPr/>
        </p:nvSpPr>
        <p:spPr>
          <a:xfrm>
            <a:off x="7064413" y="0"/>
            <a:ext cx="4710899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ASSERTION</a:t>
            </a: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37DABA26-1E3B-8A62-F249-2C561BD7F22F}"/>
              </a:ext>
            </a:extLst>
          </p:cNvPr>
          <p:cNvSpPr/>
          <p:nvPr/>
        </p:nvSpPr>
        <p:spPr>
          <a:xfrm>
            <a:off x="-1" y="0"/>
            <a:ext cx="4710899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402F3C-F13C-40E4-C9DC-621F4CDEE0EF}"/>
              </a:ext>
            </a:extLst>
          </p:cNvPr>
          <p:cNvSpPr txBox="1"/>
          <p:nvPr/>
        </p:nvSpPr>
        <p:spPr>
          <a:xfrm>
            <a:off x="1105382" y="3136612"/>
            <a:ext cx="2500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68D452-0C50-8532-0930-B2C76503F12F}"/>
              </a:ext>
            </a:extLst>
          </p:cNvPr>
          <p:cNvSpPr txBox="1"/>
          <p:nvPr/>
        </p:nvSpPr>
        <p:spPr>
          <a:xfrm>
            <a:off x="1105381" y="3136611"/>
            <a:ext cx="2500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DERIVED </a:t>
            </a:r>
          </a:p>
        </p:txBody>
      </p:sp>
    </p:spTree>
    <p:extLst>
      <p:ext uri="{BB962C8B-B14F-4D97-AF65-F5344CB8AC3E}">
        <p14:creationId xmlns:p14="http://schemas.microsoft.com/office/powerpoint/2010/main" val="3173999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7634100-BC76-27BE-B976-43240FEF76FA}"/>
              </a:ext>
            </a:extLst>
          </p:cNvPr>
          <p:cNvGrpSpPr/>
          <p:nvPr/>
        </p:nvGrpSpPr>
        <p:grpSpPr>
          <a:xfrm>
            <a:off x="3437681" y="0"/>
            <a:ext cx="26262957" cy="6858000"/>
            <a:chOff x="3437681" y="0"/>
            <a:chExt cx="26262957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F5F18F-407B-B495-7B61-D398AE6F0A9C}"/>
                </a:ext>
              </a:extLst>
            </p:cNvPr>
            <p:cNvSpPr/>
            <p:nvPr/>
          </p:nvSpPr>
          <p:spPr>
            <a:xfrm>
              <a:off x="3437681" y="0"/>
              <a:ext cx="8754319" cy="6858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9F21B6-35A4-BCB7-C76C-AB10C0A06660}"/>
                </a:ext>
              </a:extLst>
            </p:cNvPr>
            <p:cNvSpPr/>
            <p:nvPr/>
          </p:nvSpPr>
          <p:spPr>
            <a:xfrm>
              <a:off x="20946319" y="0"/>
              <a:ext cx="8754319" cy="6858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C1025C-8564-9D12-8437-4B4F42B580E0}"/>
                </a:ext>
              </a:extLst>
            </p:cNvPr>
            <p:cNvSpPr/>
            <p:nvPr/>
          </p:nvSpPr>
          <p:spPr>
            <a:xfrm>
              <a:off x="12192000" y="0"/>
              <a:ext cx="8754319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D9F6E2-EAF3-F4D4-D170-C94AF51B52FF}"/>
              </a:ext>
            </a:extLst>
          </p:cNvPr>
          <p:cNvSpPr/>
          <p:nvPr/>
        </p:nvSpPr>
        <p:spPr>
          <a:xfrm>
            <a:off x="0" y="0"/>
            <a:ext cx="343768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B2214-9B30-3A80-32B7-3CADB4DD7D13}"/>
              </a:ext>
            </a:extLst>
          </p:cNvPr>
          <p:cNvSpPr txBox="1"/>
          <p:nvPr/>
        </p:nvSpPr>
        <p:spPr>
          <a:xfrm>
            <a:off x="709141" y="3136612"/>
            <a:ext cx="2500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DERIVED </a:t>
            </a:r>
          </a:p>
        </p:txBody>
      </p:sp>
    </p:spTree>
    <p:extLst>
      <p:ext uri="{BB962C8B-B14F-4D97-AF65-F5344CB8AC3E}">
        <p14:creationId xmlns:p14="http://schemas.microsoft.com/office/powerpoint/2010/main" val="804180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7634100-BC76-27BE-B976-43240FEF76FA}"/>
              </a:ext>
            </a:extLst>
          </p:cNvPr>
          <p:cNvGrpSpPr/>
          <p:nvPr/>
        </p:nvGrpSpPr>
        <p:grpSpPr>
          <a:xfrm>
            <a:off x="-5310079" y="0"/>
            <a:ext cx="26262957" cy="6858000"/>
            <a:chOff x="3437681" y="0"/>
            <a:chExt cx="26262957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F5F18F-407B-B495-7B61-D398AE6F0A9C}"/>
                </a:ext>
              </a:extLst>
            </p:cNvPr>
            <p:cNvSpPr/>
            <p:nvPr/>
          </p:nvSpPr>
          <p:spPr>
            <a:xfrm>
              <a:off x="3437681" y="0"/>
              <a:ext cx="8754319" cy="6858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9F21B6-35A4-BCB7-C76C-AB10C0A06660}"/>
                </a:ext>
              </a:extLst>
            </p:cNvPr>
            <p:cNvSpPr/>
            <p:nvPr/>
          </p:nvSpPr>
          <p:spPr>
            <a:xfrm>
              <a:off x="20946319" y="0"/>
              <a:ext cx="8754319" cy="6858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C1025C-8564-9D12-8437-4B4F42B580E0}"/>
                </a:ext>
              </a:extLst>
            </p:cNvPr>
            <p:cNvSpPr/>
            <p:nvPr/>
          </p:nvSpPr>
          <p:spPr>
            <a:xfrm>
              <a:off x="12192000" y="0"/>
              <a:ext cx="8754319" cy="6858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D9F6E2-EAF3-F4D4-D170-C94AF51B52FF}"/>
              </a:ext>
            </a:extLst>
          </p:cNvPr>
          <p:cNvSpPr/>
          <p:nvPr/>
        </p:nvSpPr>
        <p:spPr>
          <a:xfrm>
            <a:off x="0" y="0"/>
            <a:ext cx="343768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30A5E-29D9-724E-A06D-FD9DB7ED491F}"/>
              </a:ext>
            </a:extLst>
          </p:cNvPr>
          <p:cNvSpPr txBox="1"/>
          <p:nvPr/>
        </p:nvSpPr>
        <p:spPr>
          <a:xfrm>
            <a:off x="709141" y="3136612"/>
            <a:ext cx="2500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DERIVED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28574-CC68-5246-C267-57BE23942776}"/>
              </a:ext>
            </a:extLst>
          </p:cNvPr>
          <p:cNvSpPr/>
          <p:nvPr/>
        </p:nvSpPr>
        <p:spPr>
          <a:xfrm>
            <a:off x="3468414" y="914400"/>
            <a:ext cx="3079531" cy="231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BD38F1-E1F1-11D8-A7D4-CCAE220FCDE6}"/>
              </a:ext>
            </a:extLst>
          </p:cNvPr>
          <p:cNvSpPr/>
          <p:nvPr/>
        </p:nvSpPr>
        <p:spPr>
          <a:xfrm>
            <a:off x="3468414" y="2342493"/>
            <a:ext cx="3079531" cy="231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619C3C-3BBC-EB28-8999-CE8632E97B3B}"/>
              </a:ext>
            </a:extLst>
          </p:cNvPr>
          <p:cNvSpPr/>
          <p:nvPr/>
        </p:nvSpPr>
        <p:spPr>
          <a:xfrm>
            <a:off x="3520966" y="3770586"/>
            <a:ext cx="3079531" cy="231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90D385-DC4A-234B-33FD-CC01C209A5B8}"/>
              </a:ext>
            </a:extLst>
          </p:cNvPr>
          <p:cNvSpPr/>
          <p:nvPr/>
        </p:nvSpPr>
        <p:spPr>
          <a:xfrm>
            <a:off x="3517015" y="5177659"/>
            <a:ext cx="5721578" cy="231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047306-B1B3-4812-BBA3-8CF3336A3867}"/>
              </a:ext>
            </a:extLst>
          </p:cNvPr>
          <p:cNvSpPr/>
          <p:nvPr/>
        </p:nvSpPr>
        <p:spPr>
          <a:xfrm>
            <a:off x="3517015" y="6584732"/>
            <a:ext cx="5721578" cy="231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7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7634100-BC76-27BE-B976-43240FEF76FA}"/>
              </a:ext>
            </a:extLst>
          </p:cNvPr>
          <p:cNvGrpSpPr/>
          <p:nvPr/>
        </p:nvGrpSpPr>
        <p:grpSpPr>
          <a:xfrm>
            <a:off x="-14070957" y="-1"/>
            <a:ext cx="26262957" cy="6858000"/>
            <a:chOff x="3437681" y="0"/>
            <a:chExt cx="26262957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F5F18F-407B-B495-7B61-D398AE6F0A9C}"/>
                </a:ext>
              </a:extLst>
            </p:cNvPr>
            <p:cNvSpPr/>
            <p:nvPr/>
          </p:nvSpPr>
          <p:spPr>
            <a:xfrm>
              <a:off x="3437681" y="0"/>
              <a:ext cx="8754319" cy="6858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9F21B6-35A4-BCB7-C76C-AB10C0A06660}"/>
                </a:ext>
              </a:extLst>
            </p:cNvPr>
            <p:cNvSpPr/>
            <p:nvPr/>
          </p:nvSpPr>
          <p:spPr>
            <a:xfrm>
              <a:off x="20946319" y="0"/>
              <a:ext cx="8754319" cy="6858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C1025C-8564-9D12-8437-4B4F42B580E0}"/>
                </a:ext>
              </a:extLst>
            </p:cNvPr>
            <p:cNvSpPr/>
            <p:nvPr/>
          </p:nvSpPr>
          <p:spPr>
            <a:xfrm>
              <a:off x="12192000" y="0"/>
              <a:ext cx="8754319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D9F6E2-EAF3-F4D4-D170-C94AF51B52FF}"/>
              </a:ext>
            </a:extLst>
          </p:cNvPr>
          <p:cNvSpPr/>
          <p:nvPr/>
        </p:nvSpPr>
        <p:spPr>
          <a:xfrm>
            <a:off x="0" y="0"/>
            <a:ext cx="343768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2381E-0065-2E0C-47EA-60F2847AE176}"/>
              </a:ext>
            </a:extLst>
          </p:cNvPr>
          <p:cNvSpPr txBox="1"/>
          <p:nvPr/>
        </p:nvSpPr>
        <p:spPr>
          <a:xfrm>
            <a:off x="709141" y="3136612"/>
            <a:ext cx="2500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DERIVED </a:t>
            </a:r>
          </a:p>
        </p:txBody>
      </p:sp>
    </p:spTree>
    <p:extLst>
      <p:ext uri="{BB962C8B-B14F-4D97-AF65-F5344CB8AC3E}">
        <p14:creationId xmlns:p14="http://schemas.microsoft.com/office/powerpoint/2010/main" val="4236010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D9F6E2-EAF3-F4D4-D170-C94AF51B52FF}"/>
              </a:ext>
            </a:extLst>
          </p:cNvPr>
          <p:cNvSpPr/>
          <p:nvPr/>
        </p:nvSpPr>
        <p:spPr>
          <a:xfrm>
            <a:off x="0" y="0"/>
            <a:ext cx="343768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F6588-BA07-6D82-1EBC-E5FD08985CDF}"/>
              </a:ext>
            </a:extLst>
          </p:cNvPr>
          <p:cNvSpPr txBox="1"/>
          <p:nvPr/>
        </p:nvSpPr>
        <p:spPr>
          <a:xfrm>
            <a:off x="350329" y="3136611"/>
            <a:ext cx="3087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RANDOMIZED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230819-D7AF-8A13-77EB-234E8144CE12}"/>
              </a:ext>
            </a:extLst>
          </p:cNvPr>
          <p:cNvGrpSpPr/>
          <p:nvPr/>
        </p:nvGrpSpPr>
        <p:grpSpPr>
          <a:xfrm>
            <a:off x="12192000" y="0"/>
            <a:ext cx="26262957" cy="6858000"/>
            <a:chOff x="3437681" y="0"/>
            <a:chExt cx="26262957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06961C-88DE-F220-F338-674CDF57FF4A}"/>
                </a:ext>
              </a:extLst>
            </p:cNvPr>
            <p:cNvSpPr/>
            <p:nvPr/>
          </p:nvSpPr>
          <p:spPr>
            <a:xfrm>
              <a:off x="3437681" y="0"/>
              <a:ext cx="8754319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FDBDC1-C295-6D88-D049-585F0D548B05}"/>
                </a:ext>
              </a:extLst>
            </p:cNvPr>
            <p:cNvSpPr/>
            <p:nvPr/>
          </p:nvSpPr>
          <p:spPr>
            <a:xfrm>
              <a:off x="20946319" y="0"/>
              <a:ext cx="8754319" cy="6858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C2DE4C-01ED-6B87-FF1F-49BBA4C95268}"/>
                </a:ext>
              </a:extLst>
            </p:cNvPr>
            <p:cNvSpPr/>
            <p:nvPr/>
          </p:nvSpPr>
          <p:spPr>
            <a:xfrm>
              <a:off x="12192000" y="0"/>
              <a:ext cx="8754319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06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EE1F059-3584-8377-4DCB-EE874C62CEAE}"/>
              </a:ext>
            </a:extLst>
          </p:cNvPr>
          <p:cNvGrpSpPr/>
          <p:nvPr/>
        </p:nvGrpSpPr>
        <p:grpSpPr>
          <a:xfrm>
            <a:off x="3437681" y="-2"/>
            <a:ext cx="26262957" cy="6858000"/>
            <a:chOff x="3437681" y="0"/>
            <a:chExt cx="26262957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ED9B1C-6226-9871-6B75-3EAEBA745DF3}"/>
                </a:ext>
              </a:extLst>
            </p:cNvPr>
            <p:cNvSpPr/>
            <p:nvPr/>
          </p:nvSpPr>
          <p:spPr>
            <a:xfrm>
              <a:off x="3437681" y="0"/>
              <a:ext cx="8754319" cy="6858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39E1F6-3922-398A-D3EF-EB8B9B17F93E}"/>
                </a:ext>
              </a:extLst>
            </p:cNvPr>
            <p:cNvSpPr/>
            <p:nvPr/>
          </p:nvSpPr>
          <p:spPr>
            <a:xfrm>
              <a:off x="20946319" y="0"/>
              <a:ext cx="8754319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44822F-094B-1B51-12AB-E624DFB07BFD}"/>
                </a:ext>
              </a:extLst>
            </p:cNvPr>
            <p:cNvSpPr/>
            <p:nvPr/>
          </p:nvSpPr>
          <p:spPr>
            <a:xfrm>
              <a:off x="12192000" y="0"/>
              <a:ext cx="8754319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D9F6E2-EAF3-F4D4-D170-C94AF51B52FF}"/>
              </a:ext>
            </a:extLst>
          </p:cNvPr>
          <p:cNvSpPr/>
          <p:nvPr/>
        </p:nvSpPr>
        <p:spPr>
          <a:xfrm>
            <a:off x="0" y="0"/>
            <a:ext cx="343768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F6588-BA07-6D82-1EBC-E5FD08985CDF}"/>
              </a:ext>
            </a:extLst>
          </p:cNvPr>
          <p:cNvSpPr txBox="1"/>
          <p:nvPr/>
        </p:nvSpPr>
        <p:spPr>
          <a:xfrm>
            <a:off x="350329" y="3136611"/>
            <a:ext cx="3087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RANDOMIZED</a:t>
            </a:r>
          </a:p>
        </p:txBody>
      </p:sp>
    </p:spTree>
    <p:extLst>
      <p:ext uri="{BB962C8B-B14F-4D97-AF65-F5344CB8AC3E}">
        <p14:creationId xmlns:p14="http://schemas.microsoft.com/office/powerpoint/2010/main" val="350238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EE1F059-3584-8377-4DCB-EE874C62CEAE}"/>
              </a:ext>
            </a:extLst>
          </p:cNvPr>
          <p:cNvGrpSpPr/>
          <p:nvPr/>
        </p:nvGrpSpPr>
        <p:grpSpPr>
          <a:xfrm>
            <a:off x="-5378073" y="0"/>
            <a:ext cx="26262957" cy="6858000"/>
            <a:chOff x="3437681" y="0"/>
            <a:chExt cx="26262957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ED9B1C-6226-9871-6B75-3EAEBA745DF3}"/>
                </a:ext>
              </a:extLst>
            </p:cNvPr>
            <p:cNvSpPr/>
            <p:nvPr/>
          </p:nvSpPr>
          <p:spPr>
            <a:xfrm>
              <a:off x="3437681" y="0"/>
              <a:ext cx="8754319" cy="6858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39E1F6-3922-398A-D3EF-EB8B9B17F93E}"/>
                </a:ext>
              </a:extLst>
            </p:cNvPr>
            <p:cNvSpPr/>
            <p:nvPr/>
          </p:nvSpPr>
          <p:spPr>
            <a:xfrm>
              <a:off x="20946319" y="0"/>
              <a:ext cx="8754319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44822F-094B-1B51-12AB-E624DFB07BFD}"/>
                </a:ext>
              </a:extLst>
            </p:cNvPr>
            <p:cNvSpPr/>
            <p:nvPr/>
          </p:nvSpPr>
          <p:spPr>
            <a:xfrm>
              <a:off x="12192000" y="0"/>
              <a:ext cx="8754319" cy="6858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D9F6E2-EAF3-F4D4-D170-C94AF51B52FF}"/>
              </a:ext>
            </a:extLst>
          </p:cNvPr>
          <p:cNvSpPr/>
          <p:nvPr/>
        </p:nvSpPr>
        <p:spPr>
          <a:xfrm>
            <a:off x="0" y="0"/>
            <a:ext cx="343768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F6588-BA07-6D82-1EBC-E5FD08985CDF}"/>
              </a:ext>
            </a:extLst>
          </p:cNvPr>
          <p:cNvSpPr txBox="1"/>
          <p:nvPr/>
        </p:nvSpPr>
        <p:spPr>
          <a:xfrm>
            <a:off x="350329" y="3136611"/>
            <a:ext cx="3087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RANDOMIZED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51F624-EA99-5DD8-B15F-A83C3DED5970}"/>
              </a:ext>
            </a:extLst>
          </p:cNvPr>
          <p:cNvSpPr/>
          <p:nvPr/>
        </p:nvSpPr>
        <p:spPr>
          <a:xfrm>
            <a:off x="3437681" y="819807"/>
            <a:ext cx="2658319" cy="2102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3CD07A-3B50-A6E7-460D-273C5870B625}"/>
              </a:ext>
            </a:extLst>
          </p:cNvPr>
          <p:cNvSpPr/>
          <p:nvPr/>
        </p:nvSpPr>
        <p:spPr>
          <a:xfrm>
            <a:off x="3437681" y="2283010"/>
            <a:ext cx="3993133" cy="2102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157EF1-02C7-8D85-ADFC-215452741DE6}"/>
              </a:ext>
            </a:extLst>
          </p:cNvPr>
          <p:cNvSpPr/>
          <p:nvPr/>
        </p:nvSpPr>
        <p:spPr>
          <a:xfrm>
            <a:off x="3437681" y="3746213"/>
            <a:ext cx="3993133" cy="2102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2F239-DA7A-3FFA-ED88-59C2E03F4CC3}"/>
              </a:ext>
            </a:extLst>
          </p:cNvPr>
          <p:cNvSpPr/>
          <p:nvPr/>
        </p:nvSpPr>
        <p:spPr>
          <a:xfrm>
            <a:off x="3437680" y="5184589"/>
            <a:ext cx="3993133" cy="2102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BE889E-C94A-E46C-2124-90B5ED789093}"/>
              </a:ext>
            </a:extLst>
          </p:cNvPr>
          <p:cNvSpPr/>
          <p:nvPr/>
        </p:nvSpPr>
        <p:spPr>
          <a:xfrm>
            <a:off x="3437681" y="6625322"/>
            <a:ext cx="3993133" cy="2102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34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EE1F059-3584-8377-4DCB-EE874C62CEAE}"/>
              </a:ext>
            </a:extLst>
          </p:cNvPr>
          <p:cNvGrpSpPr/>
          <p:nvPr/>
        </p:nvGrpSpPr>
        <p:grpSpPr>
          <a:xfrm>
            <a:off x="-14070957" y="0"/>
            <a:ext cx="26262957" cy="6858000"/>
            <a:chOff x="3437681" y="0"/>
            <a:chExt cx="26262957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ED9B1C-6226-9871-6B75-3EAEBA745DF3}"/>
                </a:ext>
              </a:extLst>
            </p:cNvPr>
            <p:cNvSpPr/>
            <p:nvPr/>
          </p:nvSpPr>
          <p:spPr>
            <a:xfrm>
              <a:off x="3437681" y="0"/>
              <a:ext cx="8754319" cy="6858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39E1F6-3922-398A-D3EF-EB8B9B17F93E}"/>
                </a:ext>
              </a:extLst>
            </p:cNvPr>
            <p:cNvSpPr/>
            <p:nvPr/>
          </p:nvSpPr>
          <p:spPr>
            <a:xfrm>
              <a:off x="20946319" y="0"/>
              <a:ext cx="8754319" cy="6858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44822F-094B-1B51-12AB-E624DFB07BFD}"/>
                </a:ext>
              </a:extLst>
            </p:cNvPr>
            <p:cNvSpPr/>
            <p:nvPr/>
          </p:nvSpPr>
          <p:spPr>
            <a:xfrm>
              <a:off x="12192000" y="0"/>
              <a:ext cx="8754319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D9F6E2-EAF3-F4D4-D170-C94AF51B52FF}"/>
              </a:ext>
            </a:extLst>
          </p:cNvPr>
          <p:cNvSpPr/>
          <p:nvPr/>
        </p:nvSpPr>
        <p:spPr>
          <a:xfrm>
            <a:off x="0" y="0"/>
            <a:ext cx="343768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F6588-BA07-6D82-1EBC-E5FD08985CDF}"/>
              </a:ext>
            </a:extLst>
          </p:cNvPr>
          <p:cNvSpPr txBox="1"/>
          <p:nvPr/>
        </p:nvSpPr>
        <p:spPr>
          <a:xfrm>
            <a:off x="350329" y="3136611"/>
            <a:ext cx="3087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RANDOMIZED</a:t>
            </a:r>
          </a:p>
        </p:txBody>
      </p:sp>
    </p:spTree>
    <p:extLst>
      <p:ext uri="{BB962C8B-B14F-4D97-AF65-F5344CB8AC3E}">
        <p14:creationId xmlns:p14="http://schemas.microsoft.com/office/powerpoint/2010/main" val="675550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EF46E23-0E4F-982F-50E6-37C87CDE65BC}"/>
              </a:ext>
            </a:extLst>
          </p:cNvPr>
          <p:cNvGrpSpPr/>
          <p:nvPr/>
        </p:nvGrpSpPr>
        <p:grpSpPr>
          <a:xfrm>
            <a:off x="12192000" y="-2"/>
            <a:ext cx="17508638" cy="6858000"/>
            <a:chOff x="3437681" y="0"/>
            <a:chExt cx="17508638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A8DD45-4DCE-04FF-C024-58A9DE6C6516}"/>
                </a:ext>
              </a:extLst>
            </p:cNvPr>
            <p:cNvSpPr/>
            <p:nvPr/>
          </p:nvSpPr>
          <p:spPr>
            <a:xfrm>
              <a:off x="3437681" y="0"/>
              <a:ext cx="8754319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600" dirty="0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endPara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600" dirty="0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endPara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     </a:t>
              </a:r>
              <a:r>
                <a:rPr lang="en-US" sz="1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psl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show_balance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assert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always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((state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&amp;&amp;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operation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next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(balance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balance_database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sz="1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prev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acc_index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)] ))  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posedge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clk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endParaRPr lang="en-US" sz="16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     </a:t>
              </a:r>
              <a:r>
                <a:rPr lang="en-US" sz="1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psl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deposit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assert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always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((state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&amp;&amp;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operation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next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(balance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sz="1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prev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(balance)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prev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(amount))))  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posedge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clk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endParaRPr lang="en-US" sz="16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     </a:t>
              </a:r>
              <a:r>
                <a:rPr lang="en-US" sz="1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psl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withdraw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assert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always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((state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&amp;&amp;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operation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next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(balance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sz="1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prev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(balance)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prev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(amount))))  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posedge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clk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);4</a:t>
              </a:r>
            </a:p>
            <a:p>
              <a:endParaRPr lang="en-US" sz="16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     </a:t>
              </a:r>
              <a:r>
                <a:rPr lang="en-US" sz="1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psl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rst_assert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assert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always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rst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next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(state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))  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posedge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clk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b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</a:p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FF5546-8317-66F3-B31D-76D87C47AB68}"/>
                </a:ext>
              </a:extLst>
            </p:cNvPr>
            <p:cNvSpPr/>
            <p:nvPr/>
          </p:nvSpPr>
          <p:spPr>
            <a:xfrm>
              <a:off x="12192000" y="0"/>
              <a:ext cx="8754319" cy="6858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D9F6E2-EAF3-F4D4-D170-C94AF51B52FF}"/>
              </a:ext>
            </a:extLst>
          </p:cNvPr>
          <p:cNvSpPr/>
          <p:nvPr/>
        </p:nvSpPr>
        <p:spPr>
          <a:xfrm>
            <a:off x="0" y="0"/>
            <a:ext cx="343768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F6588-BA07-6D82-1EBC-E5FD08985CDF}"/>
              </a:ext>
            </a:extLst>
          </p:cNvPr>
          <p:cNvSpPr txBox="1"/>
          <p:nvPr/>
        </p:nvSpPr>
        <p:spPr>
          <a:xfrm>
            <a:off x="350329" y="3136611"/>
            <a:ext cx="3087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ASSERTION</a:t>
            </a:r>
          </a:p>
        </p:txBody>
      </p:sp>
    </p:spTree>
    <p:extLst>
      <p:ext uri="{BB962C8B-B14F-4D97-AF65-F5344CB8AC3E}">
        <p14:creationId xmlns:p14="http://schemas.microsoft.com/office/powerpoint/2010/main" val="2091290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EF46E23-0E4F-982F-50E6-37C87CDE65BC}"/>
              </a:ext>
            </a:extLst>
          </p:cNvPr>
          <p:cNvGrpSpPr/>
          <p:nvPr/>
        </p:nvGrpSpPr>
        <p:grpSpPr>
          <a:xfrm>
            <a:off x="3437681" y="-2"/>
            <a:ext cx="17508638" cy="6858000"/>
            <a:chOff x="3437681" y="0"/>
            <a:chExt cx="17508638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A8DD45-4DCE-04FF-C024-58A9DE6C6516}"/>
                </a:ext>
              </a:extLst>
            </p:cNvPr>
            <p:cNvSpPr/>
            <p:nvPr/>
          </p:nvSpPr>
          <p:spPr>
            <a:xfrm>
              <a:off x="3437681" y="0"/>
              <a:ext cx="8754319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600" dirty="0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endPara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600" dirty="0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endPara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     </a:t>
              </a:r>
              <a:r>
                <a:rPr lang="en-US" sz="1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psl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show_balance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assert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always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((state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&amp;&amp;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operation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next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(balance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balance_database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sz="1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prev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acc_index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)] ))  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posedge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clk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endParaRPr lang="en-US" sz="16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     </a:t>
              </a:r>
              <a:r>
                <a:rPr lang="en-US" sz="1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psl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deposit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assert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always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((state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&amp;&amp;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operation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next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(balance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sz="1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prev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(balance)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prev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(amount))))  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posedge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clk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endParaRPr lang="en-US" sz="16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     </a:t>
              </a:r>
              <a:r>
                <a:rPr lang="en-US" sz="1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psl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withdraw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assert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always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((state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&amp;&amp;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operation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next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(balance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sz="1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prev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(balance)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prev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(amount))))  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posedge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clk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);4</a:t>
              </a:r>
            </a:p>
            <a:p>
              <a:endParaRPr lang="en-US" sz="16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     </a:t>
              </a:r>
              <a:r>
                <a:rPr lang="en-US" sz="1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psl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rst_assert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assert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always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rst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next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(state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))  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posedge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clk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b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</a:p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FF5546-8317-66F3-B31D-76D87C47AB68}"/>
                </a:ext>
              </a:extLst>
            </p:cNvPr>
            <p:cNvSpPr/>
            <p:nvPr/>
          </p:nvSpPr>
          <p:spPr>
            <a:xfrm>
              <a:off x="12192000" y="0"/>
              <a:ext cx="8754319" cy="6858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D9F6E2-EAF3-F4D4-D170-C94AF51B52FF}"/>
              </a:ext>
            </a:extLst>
          </p:cNvPr>
          <p:cNvSpPr/>
          <p:nvPr/>
        </p:nvSpPr>
        <p:spPr>
          <a:xfrm>
            <a:off x="0" y="0"/>
            <a:ext cx="343768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F6588-BA07-6D82-1EBC-E5FD08985CDF}"/>
              </a:ext>
            </a:extLst>
          </p:cNvPr>
          <p:cNvSpPr txBox="1"/>
          <p:nvPr/>
        </p:nvSpPr>
        <p:spPr>
          <a:xfrm>
            <a:off x="350329" y="3136611"/>
            <a:ext cx="3087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ASSERTION</a:t>
            </a:r>
          </a:p>
        </p:txBody>
      </p:sp>
    </p:spTree>
    <p:extLst>
      <p:ext uri="{BB962C8B-B14F-4D97-AF65-F5344CB8AC3E}">
        <p14:creationId xmlns:p14="http://schemas.microsoft.com/office/powerpoint/2010/main" val="333464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7F406EDE-FDDC-44FF-9BAF-8E910E79C9D3}"/>
              </a:ext>
            </a:extLst>
          </p:cNvPr>
          <p:cNvSpPr/>
          <p:nvPr/>
        </p:nvSpPr>
        <p:spPr>
          <a:xfrm>
            <a:off x="7002684" y="375057"/>
            <a:ext cx="5096661" cy="61822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4D91BB-46DD-D02E-73C4-94453BD0966E}"/>
              </a:ext>
            </a:extLst>
          </p:cNvPr>
          <p:cNvSpPr txBox="1"/>
          <p:nvPr/>
        </p:nvSpPr>
        <p:spPr>
          <a:xfrm>
            <a:off x="7099961" y="375056"/>
            <a:ext cx="484519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6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gency FB" panose="020B0503020202020204" pitchFamily="34" charset="0"/>
                <a:cs typeface="Arial"/>
              </a:rPr>
              <a:t>Presented by</a:t>
            </a:r>
            <a:endParaRPr lang="en-US" altLang="ko-KR" sz="6000" b="1" dirty="0">
              <a:solidFill>
                <a:schemeClr val="accent5">
                  <a:lumMod val="20000"/>
                  <a:lumOff val="80000"/>
                </a:schemeClr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8F2EB1-3C6D-7D67-C339-04DC10D6ABE1}"/>
              </a:ext>
            </a:extLst>
          </p:cNvPr>
          <p:cNvGrpSpPr/>
          <p:nvPr/>
        </p:nvGrpSpPr>
        <p:grpSpPr>
          <a:xfrm>
            <a:off x="6907993" y="2421986"/>
            <a:ext cx="4857123" cy="2990530"/>
            <a:chOff x="6757523" y="2394525"/>
            <a:chExt cx="4857123" cy="299053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D675B1A-6F17-4710-A194-372FE9EFF4E5}"/>
                </a:ext>
              </a:extLst>
            </p:cNvPr>
            <p:cNvGrpSpPr/>
            <p:nvPr/>
          </p:nvGrpSpPr>
          <p:grpSpPr>
            <a:xfrm>
              <a:off x="7302245" y="2847271"/>
              <a:ext cx="4292407" cy="361464"/>
              <a:chOff x="6416672" y="2398271"/>
              <a:chExt cx="3681459" cy="31001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CB995-2BD8-48B6-8159-BC6547FE5422}"/>
                  </a:ext>
                </a:extLst>
              </p:cNvPr>
              <p:cNvSpPr txBox="1"/>
              <p:nvPr/>
            </p:nvSpPr>
            <p:spPr>
              <a:xfrm>
                <a:off x="8807631" y="2444317"/>
                <a:ext cx="1290500" cy="26397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21P0006</a:t>
                </a:r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5BD89E-6906-4D74-A7A3-994AB7F56DD3}"/>
                  </a:ext>
                </a:extLst>
              </p:cNvPr>
              <p:cNvSpPr txBox="1"/>
              <p:nvPr/>
            </p:nvSpPr>
            <p:spPr>
              <a:xfrm>
                <a:off x="6416672" y="2398271"/>
                <a:ext cx="2051537" cy="263971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</a:rPr>
                  <a:t>Kirollos Ehab Magdy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E6A137-53AD-B9B9-327E-28F68B043FA5}"/>
                </a:ext>
              </a:extLst>
            </p:cNvPr>
            <p:cNvGrpSpPr/>
            <p:nvPr/>
          </p:nvGrpSpPr>
          <p:grpSpPr>
            <a:xfrm>
              <a:off x="7302242" y="2394525"/>
              <a:ext cx="4292407" cy="373138"/>
              <a:chOff x="3929814" y="2009956"/>
              <a:chExt cx="3681461" cy="320028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9BF8B0-FFE1-4901-35DF-6D0F9AE3FAFC}"/>
                  </a:ext>
                </a:extLst>
              </p:cNvPr>
              <p:cNvSpPr txBox="1"/>
              <p:nvPr/>
            </p:nvSpPr>
            <p:spPr>
              <a:xfrm>
                <a:off x="6320775" y="2066013"/>
                <a:ext cx="1290500" cy="26397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  <a:cs typeface="Arial"/>
                  </a:rPr>
                  <a:t>21P0025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0F22E6-52A5-07F7-31B9-7711514BF37A}"/>
                  </a:ext>
                </a:extLst>
              </p:cNvPr>
              <p:cNvSpPr txBox="1"/>
              <p:nvPr/>
            </p:nvSpPr>
            <p:spPr>
              <a:xfrm>
                <a:off x="3929814" y="2009956"/>
                <a:ext cx="2051537" cy="263971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bg1"/>
                    </a:solidFill>
                    <a:cs typeface="Arial"/>
                  </a:rPr>
                  <a:t>Ahmed Nezar Ahmed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D64FA3-D223-764A-3860-8034671C6F03}"/>
                </a:ext>
              </a:extLst>
            </p:cNvPr>
            <p:cNvGrpSpPr/>
            <p:nvPr/>
          </p:nvGrpSpPr>
          <p:grpSpPr>
            <a:xfrm>
              <a:off x="7302242" y="3300016"/>
              <a:ext cx="4312403" cy="344278"/>
              <a:chOff x="4001108" y="3155449"/>
              <a:chExt cx="3698609" cy="29527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487702-860E-1512-E796-848637159CF4}"/>
                  </a:ext>
                </a:extLst>
              </p:cNvPr>
              <p:cNvSpPr txBox="1"/>
              <p:nvPr/>
            </p:nvSpPr>
            <p:spPr>
              <a:xfrm>
                <a:off x="6409217" y="3186755"/>
                <a:ext cx="1290500" cy="26397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21P0153</a:t>
                </a:r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3A73A1-9499-CA51-7B92-C10662D7EEA3}"/>
                  </a:ext>
                </a:extLst>
              </p:cNvPr>
              <p:cNvSpPr txBox="1"/>
              <p:nvPr/>
            </p:nvSpPr>
            <p:spPr>
              <a:xfrm>
                <a:off x="4001108" y="3155449"/>
                <a:ext cx="2559847" cy="263971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r>
                  <a:rPr lang="en-US" altLang="ko-KR" sz="1400" b="1" dirty="0" err="1">
                    <a:solidFill>
                      <a:schemeClr val="bg1"/>
                    </a:solidFill>
                    <a:cs typeface="Arial"/>
                  </a:rPr>
                  <a:t>AbdulRahman</a:t>
                </a:r>
                <a:r>
                  <a:rPr lang="en-US" altLang="ko-KR" sz="1400" b="1" dirty="0">
                    <a:solidFill>
                      <a:schemeClr val="bg1"/>
                    </a:solidFill>
                    <a:cs typeface="Arial"/>
                  </a:rPr>
                  <a:t> Hesham Kamel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C88CA61-F974-31D6-6F8E-BA2FA4CA221A}"/>
                </a:ext>
              </a:extLst>
            </p:cNvPr>
            <p:cNvGrpSpPr/>
            <p:nvPr/>
          </p:nvGrpSpPr>
          <p:grpSpPr>
            <a:xfrm>
              <a:off x="6951889" y="3680531"/>
              <a:ext cx="4662757" cy="344035"/>
              <a:chOff x="3820863" y="2809651"/>
              <a:chExt cx="3999096" cy="29506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952B2DD-C0AF-4BFD-A5F9-5448F2BFA54E}"/>
                  </a:ext>
                </a:extLst>
              </p:cNvPr>
              <p:cNvSpPr txBox="1"/>
              <p:nvPr/>
            </p:nvSpPr>
            <p:spPr>
              <a:xfrm>
                <a:off x="6529459" y="2840747"/>
                <a:ext cx="1290500" cy="26397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21P0211</a:t>
                </a:r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3E4F993-8191-9155-DD98-34678BEB1D15}"/>
                  </a:ext>
                </a:extLst>
              </p:cNvPr>
              <p:cNvSpPr txBox="1"/>
              <p:nvPr/>
            </p:nvSpPr>
            <p:spPr>
              <a:xfrm>
                <a:off x="3820863" y="2809651"/>
                <a:ext cx="2688104" cy="263971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Yasmina Nasser Hammam</a:t>
                </a:r>
                <a:endParaRPr lang="en-US" altLang="ko-KR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123708F-4E65-B6F7-28BF-A160AF1D8423}"/>
                </a:ext>
              </a:extLst>
            </p:cNvPr>
            <p:cNvGrpSpPr/>
            <p:nvPr/>
          </p:nvGrpSpPr>
          <p:grpSpPr>
            <a:xfrm>
              <a:off x="6848779" y="5034946"/>
              <a:ext cx="4765866" cy="350109"/>
              <a:chOff x="2760872" y="3123612"/>
              <a:chExt cx="4087529" cy="300278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A4E5E85-ADE5-8B92-D891-230A57D43007}"/>
                  </a:ext>
                </a:extLst>
              </p:cNvPr>
              <p:cNvSpPr txBox="1"/>
              <p:nvPr/>
            </p:nvSpPr>
            <p:spPr>
              <a:xfrm>
                <a:off x="5557901" y="3159919"/>
                <a:ext cx="1290500" cy="26397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21P0180</a:t>
                </a:r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9D70336-1D39-BD00-B4C6-5E428F252D12}"/>
                  </a:ext>
                </a:extLst>
              </p:cNvPr>
              <p:cNvSpPr txBox="1"/>
              <p:nvPr/>
            </p:nvSpPr>
            <p:spPr>
              <a:xfrm>
                <a:off x="2760872" y="3123612"/>
                <a:ext cx="2688104" cy="263971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Patrick Ramez Eskander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4A9A7CF-B064-361B-30C7-7B31D9860074}"/>
                </a:ext>
              </a:extLst>
            </p:cNvPr>
            <p:cNvGrpSpPr/>
            <p:nvPr/>
          </p:nvGrpSpPr>
          <p:grpSpPr>
            <a:xfrm>
              <a:off x="6757523" y="4147843"/>
              <a:ext cx="4857120" cy="332891"/>
              <a:chOff x="5437599" y="1386095"/>
              <a:chExt cx="4165795" cy="285510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5DC25DD-1DEB-532C-BFCC-F74264DA51B1}"/>
                  </a:ext>
                </a:extLst>
              </p:cNvPr>
              <p:cNvSpPr txBox="1"/>
              <p:nvPr/>
            </p:nvSpPr>
            <p:spPr>
              <a:xfrm>
                <a:off x="8312894" y="1386095"/>
                <a:ext cx="1290500" cy="26397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21P0167</a:t>
                </a:r>
                <a:endParaRPr lang="en-US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ED8431F-39D2-F8BB-3922-57AD3EF27B9D}"/>
                  </a:ext>
                </a:extLst>
              </p:cNvPr>
              <p:cNvSpPr txBox="1"/>
              <p:nvPr/>
            </p:nvSpPr>
            <p:spPr>
              <a:xfrm>
                <a:off x="5437599" y="1407634"/>
                <a:ext cx="2688104" cy="263971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/>
                  </a:rPr>
                  <a:t>Farida Waleed Fakhry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F52E63A-608B-13AE-07B0-0E362DDCABDD}"/>
                </a:ext>
              </a:extLst>
            </p:cNvPr>
            <p:cNvGrpSpPr/>
            <p:nvPr/>
          </p:nvGrpSpPr>
          <p:grpSpPr>
            <a:xfrm>
              <a:off x="6757523" y="4607832"/>
              <a:ext cx="4857120" cy="312429"/>
              <a:chOff x="3885287" y="1552915"/>
              <a:chExt cx="4165795" cy="267959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3C4BFE6-BD4C-32ED-3B63-0FE35B039214}"/>
                  </a:ext>
                </a:extLst>
              </p:cNvPr>
              <p:cNvSpPr txBox="1"/>
              <p:nvPr/>
            </p:nvSpPr>
            <p:spPr>
              <a:xfrm>
                <a:off x="6760582" y="1556903"/>
                <a:ext cx="1290500" cy="26397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21P0173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4856F5C-AAD9-AADD-CA53-75CBC20481B4}"/>
                  </a:ext>
                </a:extLst>
              </p:cNvPr>
              <p:cNvSpPr txBox="1"/>
              <p:nvPr/>
            </p:nvSpPr>
            <p:spPr>
              <a:xfrm>
                <a:off x="3885287" y="1552915"/>
                <a:ext cx="2688104" cy="263971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/>
                  </a:rPr>
                  <a:t>Monica Hany Makram</a:t>
                </a: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D865F62-8880-C418-13EC-45C70354C72F}"/>
              </a:ext>
            </a:extLst>
          </p:cNvPr>
          <p:cNvSpPr txBox="1"/>
          <p:nvPr/>
        </p:nvSpPr>
        <p:spPr>
          <a:xfrm>
            <a:off x="9522559" y="1199405"/>
            <a:ext cx="287936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GB" altLang="ko-KR" sz="5400" b="1" dirty="0">
                <a:solidFill>
                  <a:schemeClr val="bg1"/>
                </a:solidFill>
                <a:latin typeface="Agency FB" panose="020B0503020202020204" pitchFamily="34" charset="0"/>
                <a:cs typeface="Arial"/>
              </a:rPr>
              <a:t>Team 13</a:t>
            </a:r>
            <a:endParaRPr lang="ko-KR" altLang="en-US" sz="5400" b="1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pic>
        <p:nvPicPr>
          <p:cNvPr id="2" name="Picture 1" descr="A blue circle with birds and text&#10;&#10;Description automatically generated">
            <a:extLst>
              <a:ext uri="{FF2B5EF4-FFF2-40B4-BE49-F238E27FC236}">
                <a16:creationId xmlns:a16="http://schemas.microsoft.com/office/drawing/2014/main" id="{59B83255-9F42-3ACA-BA04-4259AA8AFBD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43" y="115441"/>
            <a:ext cx="1435430" cy="143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EF46E23-0E4F-982F-50E6-37C87CDE65BC}"/>
              </a:ext>
            </a:extLst>
          </p:cNvPr>
          <p:cNvGrpSpPr/>
          <p:nvPr/>
        </p:nvGrpSpPr>
        <p:grpSpPr>
          <a:xfrm>
            <a:off x="-5316638" y="-2"/>
            <a:ext cx="17508638" cy="6858000"/>
            <a:chOff x="3437681" y="0"/>
            <a:chExt cx="17508638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A8DD45-4DCE-04FF-C024-58A9DE6C6516}"/>
                </a:ext>
              </a:extLst>
            </p:cNvPr>
            <p:cNvSpPr/>
            <p:nvPr/>
          </p:nvSpPr>
          <p:spPr>
            <a:xfrm>
              <a:off x="3437681" y="0"/>
              <a:ext cx="8754319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600" dirty="0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endPara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600" dirty="0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endPara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     </a:t>
              </a:r>
              <a:r>
                <a:rPr lang="en-US" sz="1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psl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show_balance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assert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always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((state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&amp;&amp;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operation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next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(balance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balance_database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sz="1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prev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acc_index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)] ))  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posedge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clk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endParaRPr lang="en-US" sz="16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     </a:t>
              </a:r>
              <a:r>
                <a:rPr lang="en-US" sz="1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psl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deposit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assert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always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((state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&amp;&amp;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operation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next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(balance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sz="1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prev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(balance)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prev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(amount))))  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posedge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clk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endParaRPr lang="en-US" sz="16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     </a:t>
              </a:r>
              <a:r>
                <a:rPr lang="en-US" sz="1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psl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withdraw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assert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always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((state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&amp;&amp;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operation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next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(balance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sz="1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prev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(balance)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prev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(amount))))  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posedge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clk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);4</a:t>
              </a:r>
            </a:p>
            <a:p>
              <a:endParaRPr lang="en-US" sz="16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     </a:t>
              </a:r>
              <a:r>
                <a:rPr lang="en-US" sz="1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psl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rst_assert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assert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always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rst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next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(state 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))  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posedge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clk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b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</a:p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FF5546-8317-66F3-B31D-76D87C47AB68}"/>
                </a:ext>
              </a:extLst>
            </p:cNvPr>
            <p:cNvSpPr/>
            <p:nvPr/>
          </p:nvSpPr>
          <p:spPr>
            <a:xfrm>
              <a:off x="12192000" y="0"/>
              <a:ext cx="8754319" cy="6858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D9F6E2-EAF3-F4D4-D170-C94AF51B52FF}"/>
              </a:ext>
            </a:extLst>
          </p:cNvPr>
          <p:cNvSpPr/>
          <p:nvPr/>
        </p:nvSpPr>
        <p:spPr>
          <a:xfrm>
            <a:off x="0" y="0"/>
            <a:ext cx="343768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F6588-BA07-6D82-1EBC-E5FD08985CDF}"/>
              </a:ext>
            </a:extLst>
          </p:cNvPr>
          <p:cNvSpPr txBox="1"/>
          <p:nvPr/>
        </p:nvSpPr>
        <p:spPr>
          <a:xfrm>
            <a:off x="350329" y="3136611"/>
            <a:ext cx="3087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ASSERTION</a:t>
            </a:r>
          </a:p>
        </p:txBody>
      </p:sp>
    </p:spTree>
    <p:extLst>
      <p:ext uri="{BB962C8B-B14F-4D97-AF65-F5344CB8AC3E}">
        <p14:creationId xmlns:p14="http://schemas.microsoft.com/office/powerpoint/2010/main" val="3460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71030E-C271-D1BD-070B-418F8A3B2BE3}"/>
              </a:ext>
            </a:extLst>
          </p:cNvPr>
          <p:cNvSpPr txBox="1"/>
          <p:nvPr/>
        </p:nvSpPr>
        <p:spPr>
          <a:xfrm>
            <a:off x="0" y="5139520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/>
              </a:rPr>
              <a:t>COMPARING OUTPUTS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1EEDB-1656-5710-9A9A-A2CC6060636A}"/>
              </a:ext>
            </a:extLst>
          </p:cNvPr>
          <p:cNvSpPr txBox="1"/>
          <p:nvPr/>
        </p:nvSpPr>
        <p:spPr>
          <a:xfrm>
            <a:off x="104172" y="5970517"/>
            <a:ext cx="12191858" cy="37702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1850" dirty="0">
                <a:solidFill>
                  <a:schemeClr val="bg1"/>
                </a:solidFill>
              </a:rPr>
              <a:t>Comparing reference model and Verilog design outputs by applying same input file</a:t>
            </a:r>
          </a:p>
        </p:txBody>
      </p:sp>
    </p:spTree>
    <p:extLst>
      <p:ext uri="{BB962C8B-B14F-4D97-AF65-F5344CB8AC3E}">
        <p14:creationId xmlns:p14="http://schemas.microsoft.com/office/powerpoint/2010/main" val="25568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E1A0C3-1691-40EC-F0E4-EE4F62597D96}"/>
              </a:ext>
            </a:extLst>
          </p:cNvPr>
          <p:cNvSpPr txBox="1"/>
          <p:nvPr/>
        </p:nvSpPr>
        <p:spPr>
          <a:xfrm>
            <a:off x="0" y="231855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CMP MODULE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BAD01-E929-9DA6-7C08-90F5E720A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562" y="2961724"/>
            <a:ext cx="10158875" cy="3121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D2F8B9-6C56-8883-8310-89554537224D}"/>
              </a:ext>
            </a:extLst>
          </p:cNvPr>
          <p:cNvSpPr txBox="1"/>
          <p:nvPr/>
        </p:nvSpPr>
        <p:spPr>
          <a:xfrm>
            <a:off x="115746" y="1381192"/>
            <a:ext cx="90166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Reading inputs and expected outputs csv files we got from the reference model and putting them into registers:</a:t>
            </a:r>
          </a:p>
        </p:txBody>
      </p:sp>
    </p:spTree>
    <p:extLst>
      <p:ext uri="{BB962C8B-B14F-4D97-AF65-F5344CB8AC3E}">
        <p14:creationId xmlns:p14="http://schemas.microsoft.com/office/powerpoint/2010/main" val="281060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E1A0C3-1691-40EC-F0E4-EE4F62597D96}"/>
              </a:ext>
            </a:extLst>
          </p:cNvPr>
          <p:cNvSpPr txBox="1"/>
          <p:nvPr/>
        </p:nvSpPr>
        <p:spPr>
          <a:xfrm>
            <a:off x="0" y="231855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CMP MODULE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BAD01-E929-9DA6-7C08-90F5E720A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081" y="2927829"/>
            <a:ext cx="11339837" cy="25208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D2F8B9-6C56-8883-8310-89554537224D}"/>
              </a:ext>
            </a:extLst>
          </p:cNvPr>
          <p:cNvSpPr txBox="1"/>
          <p:nvPr/>
        </p:nvSpPr>
        <p:spPr>
          <a:xfrm>
            <a:off x="115746" y="1381192"/>
            <a:ext cx="9016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Comparing Balance Outputs:</a:t>
            </a:r>
          </a:p>
        </p:txBody>
      </p:sp>
    </p:spTree>
    <p:extLst>
      <p:ext uri="{BB962C8B-B14F-4D97-AF65-F5344CB8AC3E}">
        <p14:creationId xmlns:p14="http://schemas.microsoft.com/office/powerpoint/2010/main" val="307440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E1A0C3-1691-40EC-F0E4-EE4F62597D96}"/>
              </a:ext>
            </a:extLst>
          </p:cNvPr>
          <p:cNvSpPr txBox="1"/>
          <p:nvPr/>
        </p:nvSpPr>
        <p:spPr>
          <a:xfrm>
            <a:off x="0" y="231855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CMP MODULE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BAD01-E929-9DA6-7C08-90F5E720A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8344" y="2008584"/>
            <a:ext cx="7288675" cy="45293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D2F8B9-6C56-8883-8310-89554537224D}"/>
              </a:ext>
            </a:extLst>
          </p:cNvPr>
          <p:cNvSpPr txBox="1"/>
          <p:nvPr/>
        </p:nvSpPr>
        <p:spPr>
          <a:xfrm>
            <a:off x="115746" y="1381192"/>
            <a:ext cx="9016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Comparing PINs:</a:t>
            </a:r>
          </a:p>
        </p:txBody>
      </p:sp>
    </p:spTree>
    <p:extLst>
      <p:ext uri="{BB962C8B-B14F-4D97-AF65-F5344CB8AC3E}">
        <p14:creationId xmlns:p14="http://schemas.microsoft.com/office/powerpoint/2010/main" val="320794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E1A0C3-1691-40EC-F0E4-EE4F62597D96}"/>
              </a:ext>
            </a:extLst>
          </p:cNvPr>
          <p:cNvSpPr txBox="1"/>
          <p:nvPr/>
        </p:nvSpPr>
        <p:spPr>
          <a:xfrm>
            <a:off x="0" y="231855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CMP MODULE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2F8B9-6C56-8883-8310-89554537224D}"/>
              </a:ext>
            </a:extLst>
          </p:cNvPr>
          <p:cNvSpPr txBox="1"/>
          <p:nvPr/>
        </p:nvSpPr>
        <p:spPr>
          <a:xfrm>
            <a:off x="139371" y="1229420"/>
            <a:ext cx="9016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Comparing Balance Result :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545C4D-5120-6F0C-8E0E-5B4E84EB7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44" y="1979084"/>
            <a:ext cx="4526672" cy="4612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20558E-22AA-492F-AE3D-5961E0CF5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402" y="1979084"/>
            <a:ext cx="4021239" cy="4647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4C37BC-1E35-637F-2B0A-E3A3E716983E}"/>
              </a:ext>
            </a:extLst>
          </p:cNvPr>
          <p:cNvSpPr/>
          <p:nvPr/>
        </p:nvSpPr>
        <p:spPr>
          <a:xfrm>
            <a:off x="10098910" y="2604304"/>
            <a:ext cx="688695" cy="32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1E8031-3E6F-E750-78B2-1C1F3934615D}"/>
              </a:ext>
            </a:extLst>
          </p:cNvPr>
          <p:cNvSpPr/>
          <p:nvPr/>
        </p:nvSpPr>
        <p:spPr>
          <a:xfrm>
            <a:off x="4518462" y="5113995"/>
            <a:ext cx="688695" cy="32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E9342C-11F6-3DC8-CD22-7E25EA7A3839}"/>
              </a:ext>
            </a:extLst>
          </p:cNvPr>
          <p:cNvSpPr/>
          <p:nvPr/>
        </p:nvSpPr>
        <p:spPr>
          <a:xfrm>
            <a:off x="4518462" y="3960995"/>
            <a:ext cx="688695" cy="32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D0F3D5-8531-7DA6-A6E1-87BCD3456087}"/>
              </a:ext>
            </a:extLst>
          </p:cNvPr>
          <p:cNvSpPr/>
          <p:nvPr/>
        </p:nvSpPr>
        <p:spPr>
          <a:xfrm>
            <a:off x="4518462" y="2909103"/>
            <a:ext cx="688695" cy="32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804F88-7E9D-592A-562F-9B9227BC285B}"/>
              </a:ext>
            </a:extLst>
          </p:cNvPr>
          <p:cNvSpPr/>
          <p:nvPr/>
        </p:nvSpPr>
        <p:spPr>
          <a:xfrm>
            <a:off x="10098909" y="6214280"/>
            <a:ext cx="688695" cy="32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067A60-D40B-1089-E23E-7FB1379682BD}"/>
              </a:ext>
            </a:extLst>
          </p:cNvPr>
          <p:cNvSpPr/>
          <p:nvPr/>
        </p:nvSpPr>
        <p:spPr>
          <a:xfrm>
            <a:off x="10122536" y="5314762"/>
            <a:ext cx="688695" cy="32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2E28C-127E-751F-A67B-AF673532850C}"/>
              </a:ext>
            </a:extLst>
          </p:cNvPr>
          <p:cNvSpPr/>
          <p:nvPr/>
        </p:nvSpPr>
        <p:spPr>
          <a:xfrm>
            <a:off x="10122537" y="4462824"/>
            <a:ext cx="688695" cy="32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6BFB6A-1C1E-F99D-0D4C-1F0E87EBD229}"/>
              </a:ext>
            </a:extLst>
          </p:cNvPr>
          <p:cNvSpPr/>
          <p:nvPr/>
        </p:nvSpPr>
        <p:spPr>
          <a:xfrm>
            <a:off x="10098910" y="3612667"/>
            <a:ext cx="688695" cy="32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176624-E09C-6043-FB75-6695742F32C2}"/>
              </a:ext>
            </a:extLst>
          </p:cNvPr>
          <p:cNvSpPr/>
          <p:nvPr/>
        </p:nvSpPr>
        <p:spPr>
          <a:xfrm>
            <a:off x="4518462" y="6192272"/>
            <a:ext cx="688695" cy="32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63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E1A0C3-1691-40EC-F0E4-EE4F62597D96}"/>
              </a:ext>
            </a:extLst>
          </p:cNvPr>
          <p:cNvSpPr txBox="1"/>
          <p:nvPr/>
        </p:nvSpPr>
        <p:spPr>
          <a:xfrm>
            <a:off x="0" y="231855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CMP MODULE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2F8B9-6C56-8883-8310-89554537224D}"/>
              </a:ext>
            </a:extLst>
          </p:cNvPr>
          <p:cNvSpPr txBox="1"/>
          <p:nvPr/>
        </p:nvSpPr>
        <p:spPr>
          <a:xfrm>
            <a:off x="139371" y="1229420"/>
            <a:ext cx="9016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Comparing PINs Result 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55EFAAB-83ED-2733-BF5A-D96194A5A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8"/>
          <a:stretch/>
        </p:blipFill>
        <p:spPr>
          <a:xfrm>
            <a:off x="1800248" y="2489360"/>
            <a:ext cx="8910312" cy="2985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206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E7F462-B605-C59A-6A6C-9D45E5ABCBD1}"/>
              </a:ext>
            </a:extLst>
          </p:cNvPr>
          <p:cNvSpPr/>
          <p:nvPr/>
        </p:nvSpPr>
        <p:spPr>
          <a:xfrm>
            <a:off x="0" y="2620536"/>
            <a:ext cx="12192000" cy="161692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46135-773D-7FAB-F5F4-A3143059A981}"/>
              </a:ext>
            </a:extLst>
          </p:cNvPr>
          <p:cNvSpPr txBox="1"/>
          <p:nvPr/>
        </p:nvSpPr>
        <p:spPr>
          <a:xfrm>
            <a:off x="4312920" y="30135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</a:rPr>
              <a:t>Sync &amp; Succeed</a:t>
            </a:r>
            <a:endParaRPr lang="en-US" sz="4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0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116E27-AB3C-B519-403E-15D3E1ADB1BE}"/>
              </a:ext>
            </a:extLst>
          </p:cNvPr>
          <p:cNvSpPr txBox="1"/>
          <p:nvPr/>
        </p:nvSpPr>
        <p:spPr>
          <a:xfrm>
            <a:off x="1744980" y="148380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 Apps that Power our Communication</a:t>
            </a:r>
          </a:p>
        </p:txBody>
      </p:sp>
      <p:pic>
        <p:nvPicPr>
          <p:cNvPr id="7" name="Picture 6" descr="File:Notion app logo.png - Wikimedia Commons">
            <a:extLst>
              <a:ext uri="{FF2B5EF4-FFF2-40B4-BE49-F238E27FC236}">
                <a16:creationId xmlns:a16="http://schemas.microsoft.com/office/drawing/2014/main" id="{7DB084FA-CF55-947F-1EA3-04B374C4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24" y="3259070"/>
            <a:ext cx="1514284" cy="1504148"/>
          </a:xfrm>
          <a:prstGeom prst="rect">
            <a:avLst/>
          </a:prstGeom>
        </p:spPr>
      </p:pic>
      <p:pic>
        <p:nvPicPr>
          <p:cNvPr id="8" name="Picture 7" descr="GitHub Logos and Usage · GitHub">
            <a:extLst>
              <a:ext uri="{FF2B5EF4-FFF2-40B4-BE49-F238E27FC236}">
                <a16:creationId xmlns:a16="http://schemas.microsoft.com/office/drawing/2014/main" id="{B04AA6A9-3F41-9BA2-016D-C07410D87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24" y="3113007"/>
            <a:ext cx="1859531" cy="1859531"/>
          </a:xfrm>
          <a:prstGeom prst="rect">
            <a:avLst/>
          </a:prstGeom>
        </p:spPr>
      </p:pic>
      <p:pic>
        <p:nvPicPr>
          <p:cNvPr id="9" name="Picture 8" descr="Discord&quot; Icon - Download for free – Iconduck">
            <a:extLst>
              <a:ext uri="{FF2B5EF4-FFF2-40B4-BE49-F238E27FC236}">
                <a16:creationId xmlns:a16="http://schemas.microsoft.com/office/drawing/2014/main" id="{323E77BF-083F-875F-531E-137C8AA51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24" y="3314794"/>
            <a:ext cx="1561198" cy="1553084"/>
          </a:xfrm>
          <a:prstGeom prst="rect">
            <a:avLst/>
          </a:prstGeom>
        </p:spPr>
      </p:pic>
      <p:pic>
        <p:nvPicPr>
          <p:cNvPr id="10" name="Picture 9" descr="A green square with a white phone in the middle&#10;&#10;Description automatically generated">
            <a:extLst>
              <a:ext uri="{FF2B5EF4-FFF2-40B4-BE49-F238E27FC236}">
                <a16:creationId xmlns:a16="http://schemas.microsoft.com/office/drawing/2014/main" id="{107D951C-6440-3342-D4BC-F73E38A88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1" y="3162229"/>
            <a:ext cx="1976469" cy="19764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BA36985-2E8C-B6B7-AF6C-B357D59A2832}"/>
              </a:ext>
            </a:extLst>
          </p:cNvPr>
          <p:cNvSpPr/>
          <p:nvPr/>
        </p:nvSpPr>
        <p:spPr>
          <a:xfrm>
            <a:off x="309531" y="2890327"/>
            <a:ext cx="2286000" cy="22321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13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116E27-AB3C-B519-403E-15D3E1ADB1BE}"/>
              </a:ext>
            </a:extLst>
          </p:cNvPr>
          <p:cNvSpPr txBox="1"/>
          <p:nvPr/>
        </p:nvSpPr>
        <p:spPr>
          <a:xfrm>
            <a:off x="1744980" y="148380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 Apps that Power our Communication</a:t>
            </a:r>
          </a:p>
        </p:txBody>
      </p:sp>
      <p:pic>
        <p:nvPicPr>
          <p:cNvPr id="2" name="Picture 1" descr="File:Notion app logo.png - Wikimedia Commons">
            <a:extLst>
              <a:ext uri="{FF2B5EF4-FFF2-40B4-BE49-F238E27FC236}">
                <a16:creationId xmlns:a16="http://schemas.microsoft.com/office/drawing/2014/main" id="{04DCAE04-D934-B769-0F2E-5B6EB886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24" y="3259070"/>
            <a:ext cx="1514284" cy="1504148"/>
          </a:xfrm>
          <a:prstGeom prst="rect">
            <a:avLst/>
          </a:prstGeom>
        </p:spPr>
      </p:pic>
      <p:pic>
        <p:nvPicPr>
          <p:cNvPr id="3" name="Picture 2" descr="GitHub Logos and Usage · GitHub">
            <a:extLst>
              <a:ext uri="{FF2B5EF4-FFF2-40B4-BE49-F238E27FC236}">
                <a16:creationId xmlns:a16="http://schemas.microsoft.com/office/drawing/2014/main" id="{E3D574B4-4400-3B6F-FDBC-4E91091DC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22" y="2996069"/>
            <a:ext cx="1859531" cy="1859531"/>
          </a:xfrm>
          <a:prstGeom prst="rect">
            <a:avLst/>
          </a:prstGeom>
        </p:spPr>
      </p:pic>
      <p:pic>
        <p:nvPicPr>
          <p:cNvPr id="6" name="Picture 5" descr="Discord&quot; Icon - Download for free – Iconduck">
            <a:extLst>
              <a:ext uri="{FF2B5EF4-FFF2-40B4-BE49-F238E27FC236}">
                <a16:creationId xmlns:a16="http://schemas.microsoft.com/office/drawing/2014/main" id="{9F4F2115-96A9-7592-FFA4-7798EA16A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088" y="3228737"/>
            <a:ext cx="1540112" cy="1532108"/>
          </a:xfrm>
          <a:prstGeom prst="rect">
            <a:avLst/>
          </a:prstGeom>
        </p:spPr>
      </p:pic>
      <p:pic>
        <p:nvPicPr>
          <p:cNvPr id="12" name="Picture 11" descr="A green square with a white phone in the middle&#10;&#10;Description automatically generated">
            <a:extLst>
              <a:ext uri="{FF2B5EF4-FFF2-40B4-BE49-F238E27FC236}">
                <a16:creationId xmlns:a16="http://schemas.microsoft.com/office/drawing/2014/main" id="{38CA0D55-683A-4041-47F3-3EC5A3941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907" y="2996069"/>
            <a:ext cx="1976469" cy="19764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6CABC00-F74B-B7A7-9EF0-D1B481B287F1}"/>
              </a:ext>
            </a:extLst>
          </p:cNvPr>
          <p:cNvSpPr/>
          <p:nvPr/>
        </p:nvSpPr>
        <p:spPr>
          <a:xfrm>
            <a:off x="309531" y="2890327"/>
            <a:ext cx="2286000" cy="22321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C64FA-82C2-C123-6378-A5C34478D30F}"/>
              </a:ext>
            </a:extLst>
          </p:cNvPr>
          <p:cNvSpPr txBox="1"/>
          <p:nvPr/>
        </p:nvSpPr>
        <p:spPr>
          <a:xfrm>
            <a:off x="571847" y="5025835"/>
            <a:ext cx="163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E5E85F-FE25-9F78-6405-04B00042E7DB}"/>
              </a:ext>
            </a:extLst>
          </p:cNvPr>
          <p:cNvSpPr txBox="1"/>
          <p:nvPr/>
        </p:nvSpPr>
        <p:spPr>
          <a:xfrm>
            <a:off x="6997435" y="5029693"/>
            <a:ext cx="163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DISCORD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6DA6CD-A2DD-D0B5-BA65-1787603820BE}"/>
              </a:ext>
            </a:extLst>
          </p:cNvPr>
          <p:cNvSpPr txBox="1"/>
          <p:nvPr/>
        </p:nvSpPr>
        <p:spPr>
          <a:xfrm>
            <a:off x="3457978" y="5025835"/>
            <a:ext cx="163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D004F8-A57A-A767-7BDE-0008553B755D}"/>
              </a:ext>
            </a:extLst>
          </p:cNvPr>
          <p:cNvSpPr txBox="1"/>
          <p:nvPr/>
        </p:nvSpPr>
        <p:spPr>
          <a:xfrm>
            <a:off x="9984736" y="5025835"/>
            <a:ext cx="163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WHATSAPP</a:t>
            </a:r>
          </a:p>
        </p:txBody>
      </p:sp>
    </p:spTree>
    <p:extLst>
      <p:ext uri="{BB962C8B-B14F-4D97-AF65-F5344CB8AC3E}">
        <p14:creationId xmlns:p14="http://schemas.microsoft.com/office/powerpoint/2010/main" val="3990381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AB7350D3-4353-45F7-BF03-021199F2298D}"/>
              </a:ext>
            </a:extLst>
          </p:cNvPr>
          <p:cNvGrpSpPr/>
          <p:nvPr/>
        </p:nvGrpSpPr>
        <p:grpSpPr>
          <a:xfrm>
            <a:off x="5350009" y="2230161"/>
            <a:ext cx="5595548" cy="958096"/>
            <a:chOff x="5276743" y="2230161"/>
            <a:chExt cx="5595548" cy="9580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39D320-44C3-45A3-BB6D-400026F3020C}"/>
                </a:ext>
              </a:extLst>
            </p:cNvPr>
            <p:cNvGrpSpPr/>
            <p:nvPr/>
          </p:nvGrpSpPr>
          <p:grpSpPr>
            <a:xfrm>
              <a:off x="6443503" y="2309100"/>
              <a:ext cx="4428788" cy="615553"/>
              <a:chOff x="6557475" y="1411926"/>
              <a:chExt cx="4507692" cy="61555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2B1483-4729-4FCB-8A42-9C3435FD0447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/>
                  </a:rPr>
                  <a:t>Using python for comparing results.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04EDEA-EFF2-4A05-A482-92CFDD885CEF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cs typeface="Arial"/>
                  </a:rPr>
                  <a:t>Reference model</a:t>
                </a:r>
                <a:endParaRPr lang="en-US" altLang="ko-KR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A08F88-D243-4550-8E31-B93DA73D17CE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8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B487FA-C5D3-415D-9C56-BE12457EB2F4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1943C8E-7316-4346-AF7D-CBEB760F9A17}"/>
              </a:ext>
            </a:extLst>
          </p:cNvPr>
          <p:cNvGrpSpPr/>
          <p:nvPr/>
        </p:nvGrpSpPr>
        <p:grpSpPr>
          <a:xfrm>
            <a:off x="5920633" y="3669744"/>
            <a:ext cx="5595548" cy="958096"/>
            <a:chOff x="5800477" y="3669744"/>
            <a:chExt cx="5595548" cy="95809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9FCB8E2-BFA8-4C4D-97A9-E20899D344C9}"/>
                </a:ext>
              </a:extLst>
            </p:cNvPr>
            <p:cNvGrpSpPr/>
            <p:nvPr/>
          </p:nvGrpSpPr>
          <p:grpSpPr>
            <a:xfrm>
              <a:off x="6967237" y="3748683"/>
              <a:ext cx="4428788" cy="615553"/>
              <a:chOff x="6557475" y="1411926"/>
              <a:chExt cx="4507692" cy="6155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B7BC9CB-C0B8-4DE9-99B3-27BACBC4E04A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cs typeface="Arial"/>
                  </a:rPr>
                  <a:t>Code snippets of the implemented modules.</a:t>
                </a:r>
                <a:endParaRPr lang="en-US" altLang="ko-KR" sz="120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AEF471-EEEB-40C9-97CC-790BB0C9B8B7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r>
                  <a:rPr lang="en-US" b="1">
                    <a:solidFill>
                      <a:schemeClr val="bg1"/>
                    </a:solidFill>
                    <a:cs typeface="Arial"/>
                  </a:rPr>
                  <a:t>Modules </a:t>
                </a:r>
                <a:endParaRPr lang="ko-KR" altLang="en-US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987524-AF6F-4CD2-A1BD-5ADC8F48C5CF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5C05B87-5692-4628-A1F1-262A89461E67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C2E432-B497-422F-8B32-AB2B0B147F5D}"/>
              </a:ext>
            </a:extLst>
          </p:cNvPr>
          <p:cNvGrpSpPr/>
          <p:nvPr/>
        </p:nvGrpSpPr>
        <p:grpSpPr>
          <a:xfrm>
            <a:off x="6491258" y="5109327"/>
            <a:ext cx="5595548" cy="958096"/>
            <a:chOff x="6324210" y="5109327"/>
            <a:chExt cx="5595548" cy="95809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968D29-C51E-4772-95A3-C35833739789}"/>
                </a:ext>
              </a:extLst>
            </p:cNvPr>
            <p:cNvGrpSpPr/>
            <p:nvPr/>
          </p:nvGrpSpPr>
          <p:grpSpPr>
            <a:xfrm>
              <a:off x="7490970" y="5188266"/>
              <a:ext cx="4428788" cy="615553"/>
              <a:chOff x="6557475" y="1411926"/>
              <a:chExt cx="4507692" cy="61555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97DAC5E-6F2D-4076-B60D-21553D5F40D8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/>
                  </a:rPr>
                  <a:t>Test bench, verification plan and verification results.</a:t>
                </a:r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3F3B3A-F7F3-4BF4-B2C0-3E0DDB19AB2D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cs typeface="Arial"/>
                  </a:rPr>
                  <a:t>Testing and verification</a:t>
                </a:r>
                <a:endParaRPr lang="en-US" dirty="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31FB6E-8C9A-40B7-8594-A93E33F43832}"/>
                </a:ext>
              </a:extLst>
            </p:cNvPr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8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40CF0BC-5F8F-4C30-8EC7-27D55E1038BE}"/>
                </a:ext>
              </a:extLst>
            </p:cNvPr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DF8E06D-B8BF-4F1D-B167-4621298F421C}"/>
              </a:ext>
            </a:extLst>
          </p:cNvPr>
          <p:cNvSpPr txBox="1"/>
          <p:nvPr/>
        </p:nvSpPr>
        <p:spPr>
          <a:xfrm>
            <a:off x="1409827" y="514085"/>
            <a:ext cx="292597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Agenda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73683E-BA04-AF09-A8A0-FF62835CB8FA}"/>
              </a:ext>
            </a:extLst>
          </p:cNvPr>
          <p:cNvGrpSpPr/>
          <p:nvPr/>
        </p:nvGrpSpPr>
        <p:grpSpPr>
          <a:xfrm>
            <a:off x="4905409" y="942978"/>
            <a:ext cx="5621924" cy="958096"/>
            <a:chOff x="4753009" y="790578"/>
            <a:chExt cx="5621924" cy="9580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013BC38-9DA8-046C-6393-B3BC51CA4A58}"/>
                </a:ext>
              </a:extLst>
            </p:cNvPr>
            <p:cNvGrpSpPr/>
            <p:nvPr/>
          </p:nvGrpSpPr>
          <p:grpSpPr>
            <a:xfrm>
              <a:off x="5946145" y="869517"/>
              <a:ext cx="4428788" cy="615553"/>
              <a:chOff x="6557475" y="1411926"/>
              <a:chExt cx="4507692" cy="61555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BEE311-FC74-4B1C-0B1D-2004DDC79EE1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cs typeface="Arial"/>
                  </a:rPr>
                  <a:t>A diagram showing the transitions between different states.</a:t>
                </a:r>
                <a:endParaRPr lang="en-US" altLang="ko-KR" sz="120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F5B399-5878-0D51-1D0E-20C17F2B9C3B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/>
                  </a:rPr>
                  <a:t>Finite State Machine Diagram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4E79C2-0F30-C057-4937-EAE0D1F9A663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D05DB82-E512-26A9-667E-A1721441375C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" name="Picture 7" descr="A blue circle with birds and text&#10;&#10;Description automatically generated">
            <a:extLst>
              <a:ext uri="{FF2B5EF4-FFF2-40B4-BE49-F238E27FC236}">
                <a16:creationId xmlns:a16="http://schemas.microsoft.com/office/drawing/2014/main" id="{21D741B8-AA4E-D0B3-345D-89BBE5B9965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650" y="179004"/>
            <a:ext cx="1435430" cy="143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1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116E27-AB3C-B519-403E-15D3E1ADB1BE}"/>
              </a:ext>
            </a:extLst>
          </p:cNvPr>
          <p:cNvSpPr txBox="1"/>
          <p:nvPr/>
        </p:nvSpPr>
        <p:spPr>
          <a:xfrm>
            <a:off x="1744980" y="148380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 Apps that Power our Communication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684A4-F8C0-03B3-14A0-E1146B827C47}"/>
              </a:ext>
            </a:extLst>
          </p:cNvPr>
          <p:cNvSpPr txBox="1"/>
          <p:nvPr/>
        </p:nvSpPr>
        <p:spPr>
          <a:xfrm>
            <a:off x="143579" y="1511166"/>
            <a:ext cx="44678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Our                 Repository :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F930B-DD16-053B-8276-CB6819C91021}"/>
              </a:ext>
            </a:extLst>
          </p:cNvPr>
          <p:cNvSpPr txBox="1"/>
          <p:nvPr/>
        </p:nvSpPr>
        <p:spPr>
          <a:xfrm>
            <a:off x="661053" y="1540773"/>
            <a:ext cx="1635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GITHUB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10FCB-AA16-372C-5C92-3835053DE925}"/>
              </a:ext>
            </a:extLst>
          </p:cNvPr>
          <p:cNvSpPr txBox="1"/>
          <p:nvPr/>
        </p:nvSpPr>
        <p:spPr>
          <a:xfrm>
            <a:off x="1478761" y="2249830"/>
            <a:ext cx="75987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https://github.com/Ahmed-Nezar/ATM_Verilog_Project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3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CEC6EF-3D6C-421F-B82A-F3549DDDEB81}"/>
              </a:ext>
            </a:extLst>
          </p:cNvPr>
          <p:cNvSpPr/>
          <p:nvPr/>
        </p:nvSpPr>
        <p:spPr>
          <a:xfrm>
            <a:off x="0" y="2373923"/>
            <a:ext cx="12192000" cy="2110154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2769507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06485F6-9543-F0FE-9AF3-7646209961A6}"/>
              </a:ext>
            </a:extLst>
          </p:cNvPr>
          <p:cNvGrpSpPr/>
          <p:nvPr/>
        </p:nvGrpSpPr>
        <p:grpSpPr>
          <a:xfrm>
            <a:off x="221920" y="417671"/>
            <a:ext cx="5621924" cy="958096"/>
            <a:chOff x="4753009" y="790578"/>
            <a:chExt cx="5621924" cy="95809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A8A5DE6-CEFB-7E51-9E45-6313C3B1F94D}"/>
                </a:ext>
              </a:extLst>
            </p:cNvPr>
            <p:cNvGrpSpPr/>
            <p:nvPr/>
          </p:nvGrpSpPr>
          <p:grpSpPr>
            <a:xfrm>
              <a:off x="5946145" y="869517"/>
              <a:ext cx="4428788" cy="615553"/>
              <a:chOff x="6557475" y="1411926"/>
              <a:chExt cx="4507692" cy="61555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5D140F-F76C-F645-B949-76806F31C981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>
                    <a:solidFill>
                      <a:schemeClr val="accent2">
                        <a:lumMod val="75000"/>
                      </a:schemeClr>
                    </a:solidFill>
                    <a:cs typeface="Arial"/>
                  </a:rPr>
                  <a:t>A diagram showing the transitions between different states.</a:t>
                </a:r>
                <a:endParaRPr lang="en-US" altLang="ko-KR" sz="120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D6A51B-B78E-EBAD-045F-6DED1B79F681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r>
                  <a:rPr lang="en-US" altLang="ko-KR" b="1">
                    <a:solidFill>
                      <a:schemeClr val="accent2">
                        <a:lumMod val="50000"/>
                      </a:schemeClr>
                    </a:solidFill>
                    <a:cs typeface="Arial"/>
                  </a:rPr>
                  <a:t>Finite State Machine Diagram</a:t>
                </a:r>
                <a:endParaRPr lang="ko-KR" altLang="en-US" b="1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4DB121-DB7A-597E-FCA2-33E93C6C9D68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accent3">
                      <a:lumMod val="5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2800" b="1">
                <a:solidFill>
                  <a:schemeClr val="accent3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D0EA57-2C46-220A-0B48-C1D795C25560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Picture 1" descr="A blue circle with birds and text&#10;&#10;Description automatically generated">
            <a:extLst>
              <a:ext uri="{FF2B5EF4-FFF2-40B4-BE49-F238E27FC236}">
                <a16:creationId xmlns:a16="http://schemas.microsoft.com/office/drawing/2014/main" id="{FC33CEE7-F963-8C24-5232-5BAC1BFF05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650" y="179004"/>
            <a:ext cx="1435430" cy="1435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B38AB8-2C1A-7A3B-EEC0-7BE7D2127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7" y="1385714"/>
            <a:ext cx="4090148" cy="2652218"/>
          </a:xfrm>
          <a:prstGeom prst="rect">
            <a:avLst/>
          </a:prstGeom>
        </p:spPr>
      </p:pic>
      <p:pic>
        <p:nvPicPr>
          <p:cNvPr id="8" name="Picture 7" descr="A diagram of a flowchart&#10;&#10;Description automatically generated">
            <a:extLst>
              <a:ext uri="{FF2B5EF4-FFF2-40B4-BE49-F238E27FC236}">
                <a16:creationId xmlns:a16="http://schemas.microsoft.com/office/drawing/2014/main" id="{8A0089B7-67CC-224C-2DD7-FD8A5C9532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5" t="7510" r="-188" b="-198"/>
          <a:stretch/>
        </p:blipFill>
        <p:spPr>
          <a:xfrm>
            <a:off x="4650869" y="1315571"/>
            <a:ext cx="5736141" cy="525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38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/>
              </a:rPr>
              <a:t> REFERENCE MODEL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11400" y="5657434"/>
            <a:ext cx="12191858" cy="68480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cs typeface="Arial"/>
              </a:rPr>
              <a:t>Using python for comparing results.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endParaRPr lang="en-US" altLang="ko-KR" sz="18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34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65D77C-A82F-1786-DF81-4AAE7AB28171}"/>
              </a:ext>
            </a:extLst>
          </p:cNvPr>
          <p:cNvGrpSpPr/>
          <p:nvPr/>
        </p:nvGrpSpPr>
        <p:grpSpPr>
          <a:xfrm>
            <a:off x="229369" y="157521"/>
            <a:ext cx="5595548" cy="958096"/>
            <a:chOff x="5276743" y="2230161"/>
            <a:chExt cx="5595548" cy="9580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ED3D93-14CF-A632-9002-AAD3A1658A36}"/>
                </a:ext>
              </a:extLst>
            </p:cNvPr>
            <p:cNvSpPr txBox="1"/>
            <p:nvPr/>
          </p:nvSpPr>
          <p:spPr>
            <a:xfrm>
              <a:off x="6443503" y="2647654"/>
              <a:ext cx="44287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dirty="0">
                  <a:solidFill>
                    <a:schemeClr val="accent3">
                      <a:lumMod val="50000"/>
                    </a:schemeClr>
                  </a:solidFill>
                  <a:cs typeface="Arial"/>
                </a:rPr>
                <a:t>Using python for comparing results.</a:t>
              </a:r>
              <a:endParaRPr lang="en-US" altLang="ko-KR" sz="1200" dirty="0">
                <a:solidFill>
                  <a:schemeClr val="accent3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344A67-7D7C-D3E9-DE8A-6BC0FA73EA5B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3">
                      <a:lumMod val="5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chemeClr val="accent3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4DF9F77-FDF7-B7C7-D094-8C4877707FE4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22485F6-CAC6-C12D-43FB-03F34A7BDEC0}"/>
              </a:ext>
            </a:extLst>
          </p:cNvPr>
          <p:cNvSpPr txBox="1"/>
          <p:nvPr/>
        </p:nvSpPr>
        <p:spPr>
          <a:xfrm>
            <a:off x="-3503832" y="281629"/>
            <a:ext cx="12192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+mj-lt"/>
                <a:cs typeface="Arial"/>
              </a:rPr>
              <a:t> REFERENCE MODEL</a:t>
            </a:r>
            <a:endParaRPr lang="en-US" altLang="ko-KR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8" name="Picture 1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13EBE4-859E-1C28-9D99-4AC754ADD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899" y="2009186"/>
            <a:ext cx="8615972" cy="44587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FDF79A-EE6C-E4B1-390B-4399B7EF49D7}"/>
              </a:ext>
            </a:extLst>
          </p:cNvPr>
          <p:cNvSpPr txBox="1"/>
          <p:nvPr/>
        </p:nvSpPr>
        <p:spPr>
          <a:xfrm>
            <a:off x="115746" y="1381192"/>
            <a:ext cx="9016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Reading data from csv file :</a:t>
            </a:r>
          </a:p>
        </p:txBody>
      </p:sp>
    </p:spTree>
    <p:extLst>
      <p:ext uri="{BB962C8B-B14F-4D97-AF65-F5344CB8AC3E}">
        <p14:creationId xmlns:p14="http://schemas.microsoft.com/office/powerpoint/2010/main" val="121394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65D77C-A82F-1786-DF81-4AAE7AB28171}"/>
              </a:ext>
            </a:extLst>
          </p:cNvPr>
          <p:cNvGrpSpPr/>
          <p:nvPr/>
        </p:nvGrpSpPr>
        <p:grpSpPr>
          <a:xfrm>
            <a:off x="229369" y="157521"/>
            <a:ext cx="5595548" cy="958096"/>
            <a:chOff x="5276743" y="2230161"/>
            <a:chExt cx="5595548" cy="9580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ED3D93-14CF-A632-9002-AAD3A1658A36}"/>
                </a:ext>
              </a:extLst>
            </p:cNvPr>
            <p:cNvSpPr txBox="1"/>
            <p:nvPr/>
          </p:nvSpPr>
          <p:spPr>
            <a:xfrm>
              <a:off x="6443503" y="2647654"/>
              <a:ext cx="44287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dirty="0">
                  <a:solidFill>
                    <a:schemeClr val="accent3">
                      <a:lumMod val="50000"/>
                    </a:schemeClr>
                  </a:solidFill>
                  <a:cs typeface="Arial"/>
                </a:rPr>
                <a:t>Using python for comparing results.</a:t>
              </a:r>
              <a:endParaRPr lang="en-US" altLang="ko-KR" sz="1200" dirty="0">
                <a:solidFill>
                  <a:schemeClr val="accent3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344A67-7D7C-D3E9-DE8A-6BC0FA73EA5B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3">
                      <a:lumMod val="5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chemeClr val="accent3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4DF9F77-FDF7-B7C7-D094-8C4877707FE4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22485F6-CAC6-C12D-43FB-03F34A7BDEC0}"/>
              </a:ext>
            </a:extLst>
          </p:cNvPr>
          <p:cNvSpPr txBox="1"/>
          <p:nvPr/>
        </p:nvSpPr>
        <p:spPr>
          <a:xfrm>
            <a:off x="-3503832" y="281629"/>
            <a:ext cx="12192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+mj-lt"/>
                <a:cs typeface="Arial"/>
              </a:rPr>
              <a:t> REFERENCE MODEL</a:t>
            </a:r>
            <a:endParaRPr lang="en-US" altLang="ko-KR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F13EBE4-859E-1C28-9D99-4AC754ADD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4952" y="2009186"/>
            <a:ext cx="7811865" cy="44587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FDF79A-EE6C-E4B1-390B-4399B7EF49D7}"/>
              </a:ext>
            </a:extLst>
          </p:cNvPr>
          <p:cNvSpPr txBox="1"/>
          <p:nvPr/>
        </p:nvSpPr>
        <p:spPr>
          <a:xfrm>
            <a:off x="115746" y="1381192"/>
            <a:ext cx="9016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Function withdraw :</a:t>
            </a:r>
          </a:p>
        </p:txBody>
      </p:sp>
    </p:spTree>
    <p:extLst>
      <p:ext uri="{BB962C8B-B14F-4D97-AF65-F5344CB8AC3E}">
        <p14:creationId xmlns:p14="http://schemas.microsoft.com/office/powerpoint/2010/main" val="59198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65D77C-A82F-1786-DF81-4AAE7AB28171}"/>
              </a:ext>
            </a:extLst>
          </p:cNvPr>
          <p:cNvGrpSpPr/>
          <p:nvPr/>
        </p:nvGrpSpPr>
        <p:grpSpPr>
          <a:xfrm>
            <a:off x="229369" y="157521"/>
            <a:ext cx="5595548" cy="958096"/>
            <a:chOff x="5276743" y="2230161"/>
            <a:chExt cx="5595548" cy="9580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ED3D93-14CF-A632-9002-AAD3A1658A36}"/>
                </a:ext>
              </a:extLst>
            </p:cNvPr>
            <p:cNvSpPr txBox="1"/>
            <p:nvPr/>
          </p:nvSpPr>
          <p:spPr>
            <a:xfrm>
              <a:off x="6443503" y="2647654"/>
              <a:ext cx="44287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dirty="0">
                  <a:solidFill>
                    <a:schemeClr val="accent3">
                      <a:lumMod val="50000"/>
                    </a:schemeClr>
                  </a:solidFill>
                  <a:cs typeface="Arial"/>
                </a:rPr>
                <a:t>Using python for comparing results.</a:t>
              </a:r>
              <a:endParaRPr lang="en-US" altLang="ko-KR" sz="1200" dirty="0">
                <a:solidFill>
                  <a:schemeClr val="accent3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344A67-7D7C-D3E9-DE8A-6BC0FA73EA5B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3">
                      <a:lumMod val="5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chemeClr val="accent3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4DF9F77-FDF7-B7C7-D094-8C4877707FE4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22485F6-CAC6-C12D-43FB-03F34A7BDEC0}"/>
              </a:ext>
            </a:extLst>
          </p:cNvPr>
          <p:cNvSpPr txBox="1"/>
          <p:nvPr/>
        </p:nvSpPr>
        <p:spPr>
          <a:xfrm>
            <a:off x="-3503832" y="281629"/>
            <a:ext cx="12192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+mj-lt"/>
                <a:cs typeface="Arial"/>
              </a:rPr>
              <a:t> REFERENCE MODEL</a:t>
            </a:r>
            <a:endParaRPr lang="en-US" altLang="ko-KR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F13EBE4-859E-1C28-9D99-4AC754ADD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9100" y="1145398"/>
            <a:ext cx="7813473" cy="54315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FDF79A-EE6C-E4B1-390B-4399B7EF49D7}"/>
              </a:ext>
            </a:extLst>
          </p:cNvPr>
          <p:cNvSpPr txBox="1"/>
          <p:nvPr/>
        </p:nvSpPr>
        <p:spPr>
          <a:xfrm>
            <a:off x="115746" y="1381192"/>
            <a:ext cx="9016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Main 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62EA93-CAC3-0949-26F8-CCDDE6A9D8ED}"/>
              </a:ext>
            </a:extLst>
          </p:cNvPr>
          <p:cNvSpPr/>
          <p:nvPr/>
        </p:nvSpPr>
        <p:spPr>
          <a:xfrm>
            <a:off x="3159889" y="4942390"/>
            <a:ext cx="7234177" cy="439838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13D1BF2-D5F7-9982-757B-57B9E095426D}"/>
              </a:ext>
            </a:extLst>
          </p:cNvPr>
          <p:cNvSpPr/>
          <p:nvPr/>
        </p:nvSpPr>
        <p:spPr>
          <a:xfrm>
            <a:off x="7998106" y="3429000"/>
            <a:ext cx="3646026" cy="1266172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chemeClr val="bg2">
                    <a:lumMod val="10000"/>
                  </a:schemeClr>
                </a:solidFill>
                <a:effectLst/>
                <a:latin typeface="Söhne"/>
              </a:rPr>
              <a:t>Storing inputs and outputs in csv files for later analysis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94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DA9DBFE3C4D64594C9D1465A4E8D2F" ma:contentTypeVersion="8" ma:contentTypeDescription="Create a new document." ma:contentTypeScope="" ma:versionID="e421e2023f8fa833da14a9d5185d0602">
  <xsd:schema xmlns:xsd="http://www.w3.org/2001/XMLSchema" xmlns:xs="http://www.w3.org/2001/XMLSchema" xmlns:p="http://schemas.microsoft.com/office/2006/metadata/properties" xmlns:ns3="8ed189ea-6d85-4e2a-bb01-b61ca62b6940" xmlns:ns4="618b369f-18d7-4961-828a-a96ec425440e" targetNamespace="http://schemas.microsoft.com/office/2006/metadata/properties" ma:root="true" ma:fieldsID="e4770db2d3d3f1f5d9231c4d422de035" ns3:_="" ns4:_="">
    <xsd:import namespace="8ed189ea-6d85-4e2a-bb01-b61ca62b6940"/>
    <xsd:import namespace="618b369f-18d7-4961-828a-a96ec425440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SearchProperties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d189ea-6d85-4e2a-bb01-b61ca62b694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8b369f-18d7-4961-828a-a96ec42544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18b369f-18d7-4961-828a-a96ec425440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9FA3AE-A307-457E-9B2F-8406EAD9B2A7}">
  <ds:schemaRefs>
    <ds:schemaRef ds:uri="618b369f-18d7-4961-828a-a96ec425440e"/>
    <ds:schemaRef ds:uri="8ed189ea-6d85-4e2a-bb01-b61ca62b69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27F6DDF-7E75-4BEC-A2B7-B800C6B4B46B}">
  <ds:schemaRefs>
    <ds:schemaRef ds:uri="8ed189ea-6d85-4e2a-bb01-b61ca62b6940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618b369f-18d7-4961-828a-a96ec425440e"/>
  </ds:schemaRefs>
</ds:datastoreItem>
</file>

<file path=customXml/itemProps3.xml><?xml version="1.0" encoding="utf-8"?>
<ds:datastoreItem xmlns:ds="http://schemas.openxmlformats.org/officeDocument/2006/customXml" ds:itemID="{BF8769BF-49D8-427D-A4CF-3266F3C387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12659</TotalTime>
  <Words>783</Words>
  <Application>Microsoft Office PowerPoint</Application>
  <PresentationFormat>Widescreen</PresentationFormat>
  <Paragraphs>185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Yasmina Nasser Hamam Abdelfadeel 21P0211</cp:lastModifiedBy>
  <cp:revision>58</cp:revision>
  <dcterms:created xsi:type="dcterms:W3CDTF">2020-01-20T05:08:25Z</dcterms:created>
  <dcterms:modified xsi:type="dcterms:W3CDTF">2023-12-16T19:20:19Z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0x0101008ADA9DBFE3C4D64594C9D1465A4E8D2F</vt:lpwstr>
  </property>
</Properties>
</file>